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  <a:srgbClr val="3128EA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92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5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6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68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47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0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0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44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96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24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85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9C64-2470-4790-9E7E-6DD31657C0B0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DBFA-A4A8-4143-9C4B-9361E36E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580111" y="1309727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745515a37222097b0902-74ef300a2b2b2d9e236c9459912aaf20.ssl.cf2.rackcdn.com/35f19718d197fb4cd659a8319f3b58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1" y="548680"/>
            <a:ext cx="2228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27984" y="5517232"/>
            <a:ext cx="415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660066"/>
                </a:solidFill>
                <a:latin typeface="Lucida Handwriting" pitchFamily="66" charset="0"/>
              </a:rPr>
              <a:t>By</a:t>
            </a:r>
            <a:r>
              <a:rPr lang="es-ES" sz="2000" b="1" dirty="0" smtClean="0">
                <a:solidFill>
                  <a:srgbClr val="660066"/>
                </a:solidFill>
                <a:latin typeface="Lucida Handwriting" pitchFamily="66" charset="0"/>
              </a:rPr>
              <a:t> Noelia Villafañe Fraile</a:t>
            </a:r>
            <a:endParaRPr lang="es-ES" sz="2000" b="1" dirty="0">
              <a:solidFill>
                <a:srgbClr val="660066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PDBma6OdszY/Vh5JH4dbJ8I/AAAAAAAAFQI/qBzlhz8AUuY/s1600/LIBROS%2BROALD%2BDAHL%2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8922"/>
            <a:ext cx="792088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3" y="0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9303" r="13167" b="4455"/>
          <a:stretch/>
        </p:blipFill>
        <p:spPr>
          <a:xfrm>
            <a:off x="4864925" y="3899411"/>
            <a:ext cx="3952602" cy="252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3676"/>
            <a:ext cx="5400000" cy="32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/>
          <a:stretch/>
        </p:blipFill>
        <p:spPr>
          <a:xfrm rot="5400000">
            <a:off x="479539" y="4115342"/>
            <a:ext cx="400813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telegraph.co.uk/multimedia/archive/02335/thetwits_gpg_233588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56" y="260648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avidwood.org.uk/images/twits_heaid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3" y="2124924"/>
            <a:ext cx="3810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6889"/>
          <a:stretch/>
        </p:blipFill>
        <p:spPr>
          <a:xfrm>
            <a:off x="251520" y="3848949"/>
            <a:ext cx="4253023" cy="288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"/>
          <a:stretch/>
        </p:blipFill>
        <p:spPr>
          <a:xfrm>
            <a:off x="4926793" y="4028949"/>
            <a:ext cx="39397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10468" r="7674" b="27616"/>
          <a:stretch/>
        </p:blipFill>
        <p:spPr>
          <a:xfrm>
            <a:off x="2550785" y="3068960"/>
            <a:ext cx="6315739" cy="339695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480" y="840000"/>
            <a:ext cx="4200000" cy="252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404398" y="22861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F0"/>
                </a:solidFill>
                <a:latin typeface="Lucida Handwriting" pitchFamily="66" charset="0"/>
              </a:rPr>
              <a:t>Hairy-faced</a:t>
            </a:r>
            <a:r>
              <a:rPr lang="es-ES" b="1" dirty="0" smtClean="0">
                <a:solidFill>
                  <a:srgbClr val="00B0F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Lucida Handwriting" pitchFamily="66" charset="0"/>
              </a:rPr>
              <a:t>men</a:t>
            </a:r>
            <a:endParaRPr lang="es-ES" b="1" dirty="0">
              <a:solidFill>
                <a:srgbClr val="00B0F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ttp://www.roalddahl.com/5486_TIMEIMAGE_0*768,0,483x272,1;0*768,0,966x544,2;768*9999,0,881x497,1;768*9999,0,1762x994,2_223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915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925874" y="-17265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20531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Lucida Handwriting" pitchFamily="66" charset="0"/>
              </a:rPr>
              <a:t>Roald Dahl dies, aged 74. He is buried in the parish church of St Peter and St Paul in Great Missenden. </a:t>
            </a:r>
            <a:endParaRPr lang="es-ES" b="1" dirty="0">
              <a:solidFill>
                <a:srgbClr val="00B05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3" y="764704"/>
            <a:ext cx="3261600" cy="5436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23928" y="3645023"/>
            <a:ext cx="251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3300"/>
                </a:solidFill>
                <a:latin typeface="Lucida Handwriting" pitchFamily="66" charset="0"/>
              </a:rPr>
              <a:t>Petrol</a:t>
            </a:r>
            <a:r>
              <a:rPr lang="es-ES" sz="2400" b="1" dirty="0" smtClean="0">
                <a:solidFill>
                  <a:srgbClr val="FF3300"/>
                </a:solidFill>
                <a:latin typeface="Lucida Handwriting" pitchFamily="66" charset="0"/>
              </a:rPr>
              <a:t> </a:t>
            </a:r>
            <a:r>
              <a:rPr lang="es-ES" sz="2400" b="1" dirty="0" err="1" smtClean="0">
                <a:solidFill>
                  <a:srgbClr val="FF3300"/>
                </a:solidFill>
                <a:latin typeface="Lucida Handwriting" pitchFamily="66" charset="0"/>
              </a:rPr>
              <a:t>station</a:t>
            </a:r>
            <a:endParaRPr lang="es-ES" sz="24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48824" y="38660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Lucida Handwriting" pitchFamily="66" charset="0"/>
              </a:rPr>
              <a:t>Great </a:t>
            </a:r>
            <a:r>
              <a:rPr lang="es-ES" sz="2800" b="1" dirty="0" err="1" smtClean="0">
                <a:solidFill>
                  <a:srgbClr val="FF0000"/>
                </a:solidFill>
                <a:latin typeface="Lucida Handwriting" pitchFamily="66" charset="0"/>
              </a:rPr>
              <a:t>Missenden</a:t>
            </a:r>
            <a:endParaRPr lang="es-ES" sz="28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9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682691" y="-8963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888" y="2876546"/>
            <a:ext cx="48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5560"/>
            <a:ext cx="420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6227" y="349957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Lucida Handwriting" pitchFamily="66" charset="0"/>
              </a:rPr>
              <a:t>Library</a:t>
            </a:r>
            <a:endParaRPr lang="es-E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95" y="3195560"/>
            <a:ext cx="5400000" cy="324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15616" y="5805264"/>
            <a:ext cx="193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8000"/>
                </a:solidFill>
                <a:latin typeface="Lucida Handwriting" pitchFamily="66" charset="0"/>
              </a:rPr>
              <a:t>Sweet</a:t>
            </a:r>
            <a:r>
              <a:rPr lang="es-ES" sz="2000" b="1" dirty="0" smtClean="0">
                <a:solidFill>
                  <a:srgbClr val="008000"/>
                </a:solidFill>
                <a:latin typeface="Lucida Handwriting" pitchFamily="66" charset="0"/>
              </a:rPr>
              <a:t> shop</a:t>
            </a:r>
            <a:endParaRPr lang="es-ES" sz="2000" b="1" dirty="0">
              <a:solidFill>
                <a:srgbClr val="008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85800"/>
            <a:ext cx="4200000" cy="252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7" y="2204942"/>
            <a:ext cx="4200000" cy="252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6" y="3464942"/>
            <a:ext cx="4800000" cy="288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580112" y="5517232"/>
            <a:ext cx="32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FFC000"/>
                </a:solidFill>
                <a:latin typeface="Lucida Handwriting" pitchFamily="66" charset="0"/>
              </a:rPr>
              <a:t>Roald</a:t>
            </a:r>
            <a:r>
              <a:rPr lang="es-ES" sz="2800" b="1" dirty="0" smtClean="0">
                <a:solidFill>
                  <a:srgbClr val="FFC000"/>
                </a:solidFill>
                <a:latin typeface="Lucida Handwriting" pitchFamily="66" charset="0"/>
              </a:rPr>
              <a:t> </a:t>
            </a:r>
            <a:r>
              <a:rPr lang="es-ES" sz="2800" b="1" dirty="0" err="1" smtClean="0">
                <a:solidFill>
                  <a:srgbClr val="FFC000"/>
                </a:solidFill>
                <a:latin typeface="Lucida Handwriting" pitchFamily="66" charset="0"/>
              </a:rPr>
              <a:t>Dahl’s</a:t>
            </a:r>
            <a:r>
              <a:rPr lang="es-ES" sz="2800" b="1" dirty="0" smtClean="0">
                <a:solidFill>
                  <a:srgbClr val="FFC000"/>
                </a:solidFill>
                <a:latin typeface="Lucida Handwriting" pitchFamily="66" charset="0"/>
              </a:rPr>
              <a:t> </a:t>
            </a:r>
            <a:r>
              <a:rPr lang="es-ES" sz="2800" b="1" dirty="0" err="1" smtClean="0">
                <a:solidFill>
                  <a:srgbClr val="FFC000"/>
                </a:solidFill>
                <a:latin typeface="Lucida Handwriting" pitchFamily="66" charset="0"/>
              </a:rPr>
              <a:t>museum</a:t>
            </a:r>
            <a:endParaRPr lang="es-ES" sz="2800" b="1" dirty="0">
              <a:solidFill>
                <a:srgbClr val="FFC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200000" cy="2520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86464" y="736889"/>
            <a:ext cx="589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8000"/>
                </a:solidFill>
                <a:latin typeface="Lucida Handwriting" pitchFamily="66" charset="0"/>
              </a:rPr>
              <a:t>Roald</a:t>
            </a:r>
            <a:r>
              <a:rPr lang="es-ES" sz="2800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sz="2800" b="1" dirty="0" err="1" smtClean="0">
                <a:solidFill>
                  <a:srgbClr val="008000"/>
                </a:solidFill>
                <a:latin typeface="Lucida Handwriting" pitchFamily="66" charset="0"/>
              </a:rPr>
              <a:t>Dahl’s</a:t>
            </a:r>
            <a:r>
              <a:rPr lang="es-ES" sz="2800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sz="2800" b="1" dirty="0" err="1" smtClean="0">
                <a:solidFill>
                  <a:srgbClr val="008000"/>
                </a:solidFill>
                <a:latin typeface="Lucida Handwriting" pitchFamily="66" charset="0"/>
              </a:rPr>
              <a:t>Childhood</a:t>
            </a:r>
            <a:endParaRPr lang="es-ES" sz="2800" b="1" dirty="0">
              <a:solidFill>
                <a:srgbClr val="008000"/>
              </a:solidFill>
              <a:latin typeface="Lucida Handwriting" pitchFamily="66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80" y="3501008"/>
            <a:ext cx="4800000" cy="2880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79512" y="458112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He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was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born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in 1916 in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Wales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to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Norwegian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parents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and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spents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hos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early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days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 in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Llandaff</a:t>
            </a:r>
            <a:r>
              <a:rPr lang="es-ES" b="1" dirty="0" smtClean="0">
                <a:solidFill>
                  <a:srgbClr val="008000"/>
                </a:solidFill>
                <a:latin typeface="Lucida Handwriting" pitchFamily="66" charset="0"/>
              </a:rPr>
              <a:t>, </a:t>
            </a:r>
            <a:r>
              <a:rPr lang="es-ES" b="1" dirty="0" err="1" smtClean="0">
                <a:solidFill>
                  <a:srgbClr val="008000"/>
                </a:solidFill>
                <a:latin typeface="Lucida Handwriting" pitchFamily="66" charset="0"/>
              </a:rPr>
              <a:t>Wales</a:t>
            </a:r>
            <a:endParaRPr lang="es-ES" b="1" dirty="0" smtClean="0">
              <a:solidFill>
                <a:srgbClr val="008000"/>
              </a:solidFill>
              <a:latin typeface="Lucida Handwriting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es-ES" b="1" dirty="0" smtClean="0">
              <a:solidFill>
                <a:srgbClr val="008000"/>
              </a:solidFill>
              <a:latin typeface="Lucida Handwriting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9922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3128EA"/>
                </a:solidFill>
                <a:latin typeface="Lucida Handwriting" pitchFamily="66" charset="0"/>
              </a:rPr>
              <a:t>Roald</a:t>
            </a:r>
            <a:r>
              <a:rPr lang="es-ES" sz="2400" b="1" dirty="0" smtClean="0">
                <a:solidFill>
                  <a:srgbClr val="3128EA"/>
                </a:solidFill>
                <a:latin typeface="Lucida Handwriting" pitchFamily="66" charset="0"/>
              </a:rPr>
              <a:t> </a:t>
            </a:r>
            <a:r>
              <a:rPr lang="es-ES" sz="2400" b="1" dirty="0" err="1" smtClean="0">
                <a:solidFill>
                  <a:srgbClr val="3128EA"/>
                </a:solidFill>
                <a:latin typeface="Lucida Handwriting" pitchFamily="66" charset="0"/>
              </a:rPr>
              <a:t>Dahl’s</a:t>
            </a:r>
            <a:r>
              <a:rPr lang="es-ES" sz="2400" b="1" dirty="0" smtClean="0">
                <a:solidFill>
                  <a:srgbClr val="3128EA"/>
                </a:solidFill>
                <a:latin typeface="Lucida Handwriting" pitchFamily="66" charset="0"/>
              </a:rPr>
              <a:t> </a:t>
            </a:r>
            <a:r>
              <a:rPr lang="es-ES" sz="2400" b="1" dirty="0" err="1" smtClean="0">
                <a:solidFill>
                  <a:srgbClr val="3128EA"/>
                </a:solidFill>
                <a:latin typeface="Lucida Handwriting" pitchFamily="66" charset="0"/>
              </a:rPr>
              <a:t>School</a:t>
            </a:r>
            <a:r>
              <a:rPr lang="es-ES" sz="2400" b="1" dirty="0" smtClean="0">
                <a:solidFill>
                  <a:srgbClr val="3128EA"/>
                </a:solidFill>
                <a:latin typeface="Lucida Handwriting" pitchFamily="66" charset="0"/>
              </a:rPr>
              <a:t> </a:t>
            </a:r>
            <a:r>
              <a:rPr lang="es-ES" sz="2400" b="1" dirty="0" err="1" smtClean="0">
                <a:solidFill>
                  <a:srgbClr val="3128EA"/>
                </a:solidFill>
                <a:latin typeface="Lucida Handwriting" pitchFamily="66" charset="0"/>
              </a:rPr>
              <a:t>Days</a:t>
            </a:r>
            <a:endParaRPr lang="es-ES" sz="2400" b="1" dirty="0">
              <a:solidFill>
                <a:srgbClr val="3128EA"/>
              </a:solidFill>
              <a:latin typeface="Lucida Handwriting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143" y="2681773"/>
            <a:ext cx="4800000" cy="2880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35859" y="2245088"/>
            <a:ext cx="4950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3128EA"/>
                </a:solidFill>
                <a:latin typeface="Lucida Handwriting" pitchFamily="66" charset="0"/>
              </a:rPr>
              <a:t>Following the death of his father and older sister, Roald Dahl begins his schooling in Wales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3128EA"/>
                </a:solidFill>
                <a:latin typeface="Lucida Handwriting" pitchFamily="66" charset="0"/>
              </a:rPr>
              <a:t>In 1929 he moves to </a:t>
            </a:r>
            <a:r>
              <a:rPr lang="en-US" sz="1600" b="1" dirty="0" err="1" smtClean="0">
                <a:solidFill>
                  <a:srgbClr val="3128EA"/>
                </a:solidFill>
                <a:latin typeface="Lucida Handwriting" pitchFamily="66" charset="0"/>
              </a:rPr>
              <a:t>Rerpton</a:t>
            </a:r>
            <a:r>
              <a:rPr lang="en-US" sz="1600" b="1" dirty="0" smtClean="0">
                <a:solidFill>
                  <a:srgbClr val="3128EA"/>
                </a:solidFill>
                <a:latin typeface="Lucida Handwriting" pitchFamily="66" charset="0"/>
              </a:rPr>
              <a:t>, where he spends the rest of his school days</a:t>
            </a:r>
            <a:endParaRPr lang="es-ES" sz="1600" b="1" dirty="0">
              <a:solidFill>
                <a:srgbClr val="3128EA"/>
              </a:solidFill>
              <a:latin typeface="Lucida Handwriting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7334" y="4710411"/>
            <a:ext cx="240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6716586" y="1349797"/>
            <a:ext cx="107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9909" y="1532656"/>
            <a:ext cx="6000000" cy="3600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027" y="4112246"/>
            <a:ext cx="422236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>
              <a:solidFill>
                <a:srgbClr val="C00000"/>
              </a:solidFill>
              <a:latin typeface="Lucida Handwriting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Lucida Handwriting" pitchFamily="66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Lucida Handwriting" pitchFamily="66" charset="0"/>
              </a:rPr>
              <a:t>ut of school and working for Shell Oil, the 30s saw Roald Dahl adventuring in Africa before the outbreak of the Second World War</a:t>
            </a:r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t="6349" r="11750" b="11543"/>
          <a:stretch/>
        </p:blipFill>
        <p:spPr>
          <a:xfrm>
            <a:off x="575405" y="1103535"/>
            <a:ext cx="4040372" cy="2955851"/>
          </a:xfrm>
          <a:prstGeom prst="rect">
            <a:avLst/>
          </a:prstGeom>
        </p:spPr>
      </p:pic>
      <p:pic>
        <p:nvPicPr>
          <p:cNvPr id="8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7796585" y="743535"/>
            <a:ext cx="107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6145619" y="0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440" y="1676672"/>
            <a:ext cx="6000000" cy="36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5200" y="2216672"/>
            <a:ext cx="4200000" cy="252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525" y="3524944"/>
            <a:ext cx="3000000" cy="180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427984" y="592494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660066"/>
                </a:solidFill>
                <a:latin typeface="Lucida Handwriting" pitchFamily="66" charset="0"/>
              </a:rPr>
              <a:t>Where</a:t>
            </a:r>
            <a:r>
              <a:rPr lang="es-ES" sz="2000" b="1" dirty="0" smtClean="0">
                <a:solidFill>
                  <a:srgbClr val="660066"/>
                </a:solidFill>
                <a:latin typeface="Lucida Handwriting" pitchFamily="66" charset="0"/>
              </a:rPr>
              <a:t> </a:t>
            </a:r>
            <a:r>
              <a:rPr lang="es-ES" sz="2000" b="1" dirty="0" err="1" smtClean="0">
                <a:solidFill>
                  <a:srgbClr val="660066"/>
                </a:solidFill>
                <a:latin typeface="Lucida Handwriting" pitchFamily="66" charset="0"/>
              </a:rPr>
              <a:t>Roald</a:t>
            </a:r>
            <a:r>
              <a:rPr lang="es-ES" sz="2000" b="1" dirty="0" smtClean="0">
                <a:solidFill>
                  <a:srgbClr val="660066"/>
                </a:solidFill>
                <a:latin typeface="Lucida Handwriting" pitchFamily="66" charset="0"/>
              </a:rPr>
              <a:t> </a:t>
            </a:r>
            <a:r>
              <a:rPr lang="es-ES" sz="2000" b="1" dirty="0" err="1" smtClean="0">
                <a:solidFill>
                  <a:srgbClr val="660066"/>
                </a:solidFill>
                <a:latin typeface="Lucida Handwriting" pitchFamily="66" charset="0"/>
              </a:rPr>
              <a:t>Dahl</a:t>
            </a:r>
            <a:r>
              <a:rPr lang="es-ES" sz="2000" b="1" dirty="0" smtClean="0">
                <a:solidFill>
                  <a:srgbClr val="660066"/>
                </a:solidFill>
                <a:latin typeface="Lucida Handwriting" pitchFamily="66" charset="0"/>
              </a:rPr>
              <a:t> </a:t>
            </a:r>
            <a:r>
              <a:rPr lang="es-ES" sz="2000" b="1" dirty="0" err="1" smtClean="0">
                <a:solidFill>
                  <a:srgbClr val="660066"/>
                </a:solidFill>
                <a:latin typeface="Lucida Handwriting" pitchFamily="66" charset="0"/>
              </a:rPr>
              <a:t>wrote</a:t>
            </a:r>
            <a:endParaRPr lang="es-ES" sz="2000" b="1" dirty="0">
              <a:solidFill>
                <a:srgbClr val="660066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547016994478780416/OZiG_zei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0187" r="13450" b="23114"/>
          <a:stretch/>
        </p:blipFill>
        <p:spPr bwMode="auto">
          <a:xfrm>
            <a:off x="5868144" y="260648"/>
            <a:ext cx="2998381" cy="1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4463" b="4138"/>
          <a:stretch/>
        </p:blipFill>
        <p:spPr>
          <a:xfrm>
            <a:off x="179512" y="790019"/>
            <a:ext cx="6124354" cy="41412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b="16749"/>
          <a:stretch/>
        </p:blipFill>
        <p:spPr>
          <a:xfrm>
            <a:off x="4997302" y="3356992"/>
            <a:ext cx="4146698" cy="23976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9881" b="6216"/>
          <a:stretch/>
        </p:blipFill>
        <p:spPr>
          <a:xfrm>
            <a:off x="1658678" y="4494634"/>
            <a:ext cx="3530009" cy="23633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588224" y="2564904"/>
            <a:ext cx="227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FF"/>
                </a:solidFill>
                <a:latin typeface="Lucida Handwriting" pitchFamily="66" charset="0"/>
              </a:rPr>
              <a:t>He </a:t>
            </a:r>
            <a:r>
              <a:rPr lang="es-ES" b="1" dirty="0" err="1" smtClean="0">
                <a:solidFill>
                  <a:srgbClr val="FF00FF"/>
                </a:solidFill>
                <a:latin typeface="Lucida Handwriting" pitchFamily="66" charset="0"/>
              </a:rPr>
              <a:t>wrote</a:t>
            </a:r>
            <a:r>
              <a:rPr lang="es-ES" b="1" dirty="0" smtClean="0">
                <a:solidFill>
                  <a:srgbClr val="FF00FF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FF00FF"/>
                </a:solidFill>
                <a:latin typeface="Lucida Handwriting" pitchFamily="66" charset="0"/>
              </a:rPr>
              <a:t>children’s</a:t>
            </a:r>
            <a:r>
              <a:rPr lang="es-ES" b="1" dirty="0" smtClean="0">
                <a:solidFill>
                  <a:srgbClr val="FF00FF"/>
                </a:solidFill>
                <a:latin typeface="Lucida Handwriting" pitchFamily="66" charset="0"/>
              </a:rPr>
              <a:t> </a:t>
            </a:r>
            <a:r>
              <a:rPr lang="es-ES" b="1" dirty="0" err="1" smtClean="0">
                <a:solidFill>
                  <a:srgbClr val="FF00FF"/>
                </a:solidFill>
                <a:latin typeface="Lucida Handwriting" pitchFamily="66" charset="0"/>
              </a:rPr>
              <a:t>books</a:t>
            </a:r>
            <a:endParaRPr lang="es-ES" b="1" dirty="0">
              <a:solidFill>
                <a:srgbClr val="FF00FF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115</Words>
  <Application>Microsoft Office PowerPoint</Application>
  <PresentationFormat>Presentación en pantalla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Roald Dahl</dc:title>
  <dc:creator>Samsung</dc:creator>
  <cp:lastModifiedBy>Samsung</cp:lastModifiedBy>
  <cp:revision>17</cp:revision>
  <dcterms:created xsi:type="dcterms:W3CDTF">2015-10-18T13:13:18Z</dcterms:created>
  <dcterms:modified xsi:type="dcterms:W3CDTF">2015-10-18T15:04:17Z</dcterms:modified>
</cp:coreProperties>
</file>