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57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95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6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4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2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5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35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67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37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7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24E3-CF6C-4C02-98A0-095810CC1F27}" type="datetimeFigureOut">
              <a:rPr lang="es-ES" smtClean="0"/>
              <a:t>11/10/2015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E1E2-F118-4898-8CFC-B46AACC348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7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8767" y="252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634759">
            <a:off x="-1215159" y="1371599"/>
            <a:ext cx="6400800" cy="17526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QUIZ TIME!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tatic9.depositphotos.com/1457895/1116/i/950/depositphotos_11165729-Icons-on-a-theme-of-En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53" y="2247900"/>
            <a:ext cx="63531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60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http://thumbs.dreamstime.com/z/het-verenigd-koninkrijk-50572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/>
          <a:stretch/>
        </p:blipFill>
        <p:spPr bwMode="auto">
          <a:xfrm>
            <a:off x="1835697" y="1700808"/>
            <a:ext cx="5202458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Can </a:t>
            </a:r>
            <a:r>
              <a:rPr lang="es-ES" b="1" dirty="0" err="1" smtClean="0">
                <a:solidFill>
                  <a:srgbClr val="FF0000"/>
                </a:solidFill>
              </a:rPr>
              <a:t>you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recognise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the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following</a:t>
            </a:r>
            <a:r>
              <a:rPr lang="es-ES" b="1" dirty="0" smtClean="0">
                <a:solidFill>
                  <a:srgbClr val="FF0000"/>
                </a:solidFill>
              </a:rPr>
              <a:t> British </a:t>
            </a:r>
            <a:r>
              <a:rPr lang="es-ES" b="1" dirty="0" err="1" smtClean="0">
                <a:solidFill>
                  <a:srgbClr val="FF0000"/>
                </a:solidFill>
              </a:rPr>
              <a:t>landmarks</a:t>
            </a:r>
            <a:r>
              <a:rPr lang="es-ES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4" y="1836957"/>
            <a:ext cx="3241266" cy="2160000"/>
          </a:xfrm>
          <a:prstGeom prst="rect">
            <a:avLst/>
          </a:prstGeom>
        </p:spPr>
      </p:pic>
      <p:pic>
        <p:nvPicPr>
          <p:cNvPr id="3074" name="Picture 2" descr="http://www.travelaboutbritain.com/warwickshire/images/shakespeare_birthp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9337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14413"/>
            <a:ext cx="3107914" cy="2160000"/>
          </a:xfrm>
          <a:prstGeom prst="rect">
            <a:avLst/>
          </a:prstGeom>
        </p:spPr>
      </p:pic>
      <p:pic>
        <p:nvPicPr>
          <p:cNvPr id="3076" name="Picture 4" descr="https://upload.wikimedia.org/wikipedia/commons/b/b4/KingsCollegeChapelWe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47728"/>
            <a:ext cx="24012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sets.inhabitat.com/wp-content/blogs.dir/1/files/2012/04/Titanic-Belfast-Todd-Architects-5-537x3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" y="4725144"/>
            <a:ext cx="27075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2884" y="2132856"/>
            <a:ext cx="64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028384" y="1944441"/>
            <a:ext cx="62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47242" y="4437112"/>
            <a:ext cx="32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3928" y="4114413"/>
            <a:ext cx="54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44826" y="6047728"/>
            <a:ext cx="8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5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251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pic>
        <p:nvPicPr>
          <p:cNvPr id="4" name="Picture 2" descr="http://static3.businessinsider.com/image/4c4f16317f8b9aa72f970500-1200/daniel-craig-or-james-bond-once-had-to-sleep-on-park-benches-in-lond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354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imstars.aufeminin.com/stars/fan/keira-knightley/keira-knightley-20080909-45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30088"/>
            <a:ext cx="2736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://www.stockphotography.co.uk/Upload/Stock/Category/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8869"/>
            <a:ext cx="1952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http://i.telegraph.co.uk/multimedia/archive/02775/Muzza_27756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32" y="4810270"/>
            <a:ext cx="38163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87624" y="1216482"/>
            <a:ext cx="4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Name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these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famous</a:t>
            </a:r>
            <a:r>
              <a:rPr lang="es-ES" sz="2400" b="1" dirty="0" smtClean="0">
                <a:solidFill>
                  <a:srgbClr val="FF0000"/>
                </a:solidFill>
              </a:rPr>
              <a:t> British </a:t>
            </a:r>
            <a:r>
              <a:rPr lang="es-ES" sz="2400" b="1" dirty="0" err="1" smtClean="0">
                <a:solidFill>
                  <a:srgbClr val="FF0000"/>
                </a:solidFill>
              </a:rPr>
              <a:t>people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bellezasolidaria.net/wp-content/uploads/2015/07/abbey-Beat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6" y="4833554"/>
            <a:ext cx="27352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2884" y="2132856"/>
            <a:ext cx="64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</a:t>
            </a:r>
            <a:endParaRPr lang="es-ES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78055" y="1774967"/>
            <a:ext cx="62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5911" y="4855321"/>
            <a:ext cx="32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3</a:t>
            </a:r>
            <a:endParaRPr lang="es-ES" sz="2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38432" y="2175077"/>
            <a:ext cx="54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</a:t>
            </a:r>
            <a:endParaRPr lang="es-ES" sz="2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088633" y="4465886"/>
            <a:ext cx="88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5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98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2532600" cy="2520000"/>
          </a:xfrm>
        </p:spPr>
      </p:pic>
      <p:pic>
        <p:nvPicPr>
          <p:cNvPr id="5122" name="Picture 2" descr="http://news.bfnn.co.uk/wp-content/uploads/2015/04/david_cameron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057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87624" y="1700808"/>
            <a:ext cx="693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rgbClr val="FF0000"/>
                </a:solidFill>
              </a:rPr>
              <a:t>They</a:t>
            </a:r>
            <a:r>
              <a:rPr lang="es-ES" sz="3200" b="1" dirty="0" smtClean="0">
                <a:solidFill>
                  <a:srgbClr val="FF0000"/>
                </a:solidFill>
              </a:rPr>
              <a:t> rule </a:t>
            </a:r>
            <a:r>
              <a:rPr lang="es-ES" sz="3200" b="1" dirty="0" err="1" smtClean="0">
                <a:solidFill>
                  <a:srgbClr val="FF0000"/>
                </a:solidFill>
              </a:rPr>
              <a:t>the</a:t>
            </a:r>
            <a:r>
              <a:rPr lang="es-ES" sz="3200" b="1" dirty="0" smtClean="0">
                <a:solidFill>
                  <a:srgbClr val="FF0000"/>
                </a:solidFill>
              </a:rPr>
              <a:t> country, </a:t>
            </a:r>
            <a:r>
              <a:rPr lang="es-ES" sz="3200" b="1" dirty="0" err="1" smtClean="0">
                <a:solidFill>
                  <a:srgbClr val="FF0000"/>
                </a:solidFill>
              </a:rPr>
              <a:t>who</a:t>
            </a:r>
            <a:r>
              <a:rPr lang="es-ES" sz="3200" b="1" dirty="0" smtClean="0">
                <a:solidFill>
                  <a:srgbClr val="FF0000"/>
                </a:solidFill>
              </a:rPr>
              <a:t> are </a:t>
            </a:r>
            <a:r>
              <a:rPr lang="es-ES" sz="3200" b="1" dirty="0" err="1" smtClean="0">
                <a:solidFill>
                  <a:srgbClr val="FF0000"/>
                </a:solidFill>
              </a:rPr>
              <a:t>they</a:t>
            </a:r>
            <a:r>
              <a:rPr lang="es-ES" sz="3200" b="1" dirty="0" smtClean="0">
                <a:solidFill>
                  <a:srgbClr val="FF0000"/>
                </a:solidFill>
              </a:rPr>
              <a:t>?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535698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5076056" y="186787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Can </a:t>
            </a:r>
            <a:r>
              <a:rPr lang="es-ES" sz="2400" b="1" dirty="0" err="1" smtClean="0">
                <a:solidFill>
                  <a:srgbClr val="FF0000"/>
                </a:solidFill>
              </a:rPr>
              <a:t>you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recognise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these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lyrics</a:t>
            </a:r>
            <a:r>
              <a:rPr lang="es-ES" sz="2400" b="1" dirty="0" smtClean="0">
                <a:solidFill>
                  <a:srgbClr val="FF0000"/>
                </a:solidFill>
              </a:rPr>
              <a:t>?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34290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https://youtu.be/tN9EC3Gy6Nk</a:t>
            </a:r>
          </a:p>
        </p:txBody>
      </p:sp>
    </p:spTree>
    <p:extLst>
      <p:ext uri="{BB962C8B-B14F-4D97-AF65-F5344CB8AC3E}">
        <p14:creationId xmlns:p14="http://schemas.microsoft.com/office/powerpoint/2010/main" val="37186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es-ES" dirty="0" err="1" smtClean="0">
                <a:solidFill>
                  <a:srgbClr val="FF0000"/>
                </a:solidFill>
              </a:rPr>
              <a:t>What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four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countries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form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UK of Great </a:t>
            </a:r>
            <a:r>
              <a:rPr lang="es-ES" dirty="0" err="1" smtClean="0">
                <a:solidFill>
                  <a:srgbClr val="FF0000"/>
                </a:solidFill>
              </a:rPr>
              <a:t>Britain</a:t>
            </a:r>
            <a:r>
              <a:rPr lang="es-E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a.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b. 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c. 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d.  </a:t>
            </a:r>
          </a:p>
        </p:txBody>
      </p:sp>
    </p:spTree>
    <p:extLst>
      <p:ext uri="{BB962C8B-B14F-4D97-AF65-F5344CB8AC3E}">
        <p14:creationId xmlns:p14="http://schemas.microsoft.com/office/powerpoint/2010/main" val="20375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ES" sz="3600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s-ES" sz="3600" dirty="0" err="1" smtClean="0">
                <a:solidFill>
                  <a:srgbClr val="0000FF"/>
                </a:solidFill>
              </a:rPr>
              <a:t>The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  <a:r>
              <a:rPr lang="es-ES" sz="3600" dirty="0" err="1" smtClean="0">
                <a:solidFill>
                  <a:srgbClr val="0000FF"/>
                </a:solidFill>
              </a:rPr>
              <a:t>United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  <a:r>
              <a:rPr lang="es-ES" sz="3600" dirty="0" err="1" smtClean="0">
                <a:solidFill>
                  <a:srgbClr val="0000FF"/>
                </a:solidFill>
              </a:rPr>
              <a:t>Kingdom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  <a:r>
              <a:rPr lang="es-ES" sz="3600" dirty="0" err="1" smtClean="0">
                <a:solidFill>
                  <a:srgbClr val="0000FF"/>
                </a:solidFill>
              </a:rPr>
              <a:t>is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ES" sz="3600" dirty="0" err="1" smtClean="0">
                <a:solidFill>
                  <a:srgbClr val="0000FF"/>
                </a:solidFill>
              </a:rPr>
              <a:t>formed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  <a:r>
              <a:rPr lang="es-ES" sz="3600" dirty="0" err="1" smtClean="0">
                <a:solidFill>
                  <a:srgbClr val="0000FF"/>
                </a:solidFill>
              </a:rPr>
              <a:t>by</a:t>
            </a:r>
            <a:r>
              <a:rPr lang="es-ES" sz="3600" dirty="0" smtClean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s-ES" sz="3600" b="1" dirty="0" err="1" smtClean="0">
                <a:solidFill>
                  <a:srgbClr val="0000FF"/>
                </a:solidFill>
              </a:rPr>
              <a:t>England</a:t>
            </a:r>
            <a:r>
              <a:rPr lang="es-ES" sz="3600" b="1" dirty="0" smtClean="0">
                <a:solidFill>
                  <a:srgbClr val="0000FF"/>
                </a:solidFill>
              </a:rPr>
              <a:t>, </a:t>
            </a:r>
          </a:p>
          <a:p>
            <a:pPr algn="just"/>
            <a:r>
              <a:rPr lang="es-ES" sz="3600" b="1" dirty="0" err="1" smtClean="0">
                <a:solidFill>
                  <a:srgbClr val="0000FF"/>
                </a:solidFill>
              </a:rPr>
              <a:t>Wales</a:t>
            </a:r>
            <a:r>
              <a:rPr lang="es-ES" sz="3600" dirty="0" smtClean="0">
                <a:solidFill>
                  <a:srgbClr val="0000FF"/>
                </a:solidFill>
              </a:rPr>
              <a:t>, </a:t>
            </a:r>
          </a:p>
          <a:p>
            <a:pPr algn="just"/>
            <a:r>
              <a:rPr lang="es-ES" sz="3600" b="1" dirty="0" smtClean="0">
                <a:solidFill>
                  <a:srgbClr val="0000FF"/>
                </a:solidFill>
              </a:rPr>
              <a:t>Scotland</a:t>
            </a:r>
            <a:r>
              <a:rPr lang="es-ES" sz="3600" dirty="0" smtClean="0">
                <a:solidFill>
                  <a:srgbClr val="0000FF"/>
                </a:solidFill>
              </a:rPr>
              <a:t> and </a:t>
            </a:r>
          </a:p>
          <a:p>
            <a:pPr algn="just"/>
            <a:r>
              <a:rPr lang="es-ES" sz="3600" b="1" dirty="0" err="1" smtClean="0">
                <a:solidFill>
                  <a:srgbClr val="0000FF"/>
                </a:solidFill>
              </a:rPr>
              <a:t>Northern</a:t>
            </a:r>
            <a:r>
              <a:rPr lang="es-ES" sz="3600" b="1" dirty="0" smtClean="0">
                <a:solidFill>
                  <a:srgbClr val="0000FF"/>
                </a:solidFill>
              </a:rPr>
              <a:t>  </a:t>
            </a:r>
            <a:r>
              <a:rPr lang="es-ES" sz="3600" b="1" dirty="0" err="1" smtClean="0">
                <a:solidFill>
                  <a:srgbClr val="0000FF"/>
                </a:solidFill>
              </a:rPr>
              <a:t>Ireland</a:t>
            </a:r>
            <a:endParaRPr lang="es-ES" sz="36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www.uk.filo.pl/uk_colour_map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8415"/>
            <a:ext cx="34194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Can </a:t>
            </a:r>
            <a:r>
              <a:rPr lang="es-ES" dirty="0" err="1" smtClean="0">
                <a:solidFill>
                  <a:srgbClr val="FF0000"/>
                </a:solidFill>
              </a:rPr>
              <a:t>you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name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capital </a:t>
            </a:r>
            <a:r>
              <a:rPr lang="es-ES" dirty="0" err="1" smtClean="0">
                <a:solidFill>
                  <a:srgbClr val="FF0000"/>
                </a:solidFill>
              </a:rPr>
              <a:t>cities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each</a:t>
            </a:r>
            <a:r>
              <a:rPr lang="es-ES" dirty="0" smtClean="0">
                <a:solidFill>
                  <a:srgbClr val="FF0000"/>
                </a:solidFill>
              </a:rPr>
              <a:t> country?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England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Wales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rgbClr val="FF0000"/>
                </a:solidFill>
              </a:rPr>
              <a:t>Scotland- </a:t>
            </a: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Northern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Ireland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Can </a:t>
            </a:r>
            <a:r>
              <a:rPr lang="es-ES" dirty="0" err="1" smtClean="0">
                <a:solidFill>
                  <a:srgbClr val="FF0000"/>
                </a:solidFill>
              </a:rPr>
              <a:t>you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name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capital </a:t>
            </a:r>
            <a:r>
              <a:rPr lang="es-ES" dirty="0" err="1" smtClean="0">
                <a:solidFill>
                  <a:srgbClr val="FF0000"/>
                </a:solidFill>
              </a:rPr>
              <a:t>cities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each</a:t>
            </a:r>
            <a:r>
              <a:rPr lang="es-ES" dirty="0" smtClean="0">
                <a:solidFill>
                  <a:srgbClr val="FF0000"/>
                </a:solidFill>
              </a:rPr>
              <a:t> country?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England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  <a:r>
              <a:rPr lang="es-ES" dirty="0" smtClean="0">
                <a:solidFill>
                  <a:srgbClr val="0000FF"/>
                </a:solidFill>
              </a:rPr>
              <a:t>London</a:t>
            </a: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Wales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  <a:r>
              <a:rPr lang="es-ES" dirty="0" smtClean="0">
                <a:solidFill>
                  <a:srgbClr val="0000FF"/>
                </a:solidFill>
              </a:rPr>
              <a:t>Cardiff</a:t>
            </a:r>
          </a:p>
          <a:p>
            <a:pPr marL="514350" indent="-514350">
              <a:buAutoNum type="alphaUcPeriod"/>
            </a:pPr>
            <a:r>
              <a:rPr lang="es-ES" dirty="0" smtClean="0">
                <a:solidFill>
                  <a:srgbClr val="FF0000"/>
                </a:solidFill>
              </a:rPr>
              <a:t>Scotland- </a:t>
            </a:r>
            <a:r>
              <a:rPr lang="es-ES" dirty="0" smtClean="0">
                <a:solidFill>
                  <a:srgbClr val="0000FF"/>
                </a:solidFill>
              </a:rPr>
              <a:t>Edinburgh</a:t>
            </a: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Northern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Ireland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  <a:r>
              <a:rPr lang="es-ES" dirty="0" smtClean="0">
                <a:solidFill>
                  <a:srgbClr val="0000FF"/>
                </a:solidFill>
              </a:rPr>
              <a:t>Belfast</a:t>
            </a:r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FF0000"/>
                </a:solidFill>
              </a:rPr>
              <a:t>1. </a:t>
            </a:r>
            <a:r>
              <a:rPr lang="es-ES" dirty="0" err="1" smtClean="0">
                <a:solidFill>
                  <a:srgbClr val="FF0000"/>
                </a:solidFill>
              </a:rPr>
              <a:t>What’s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name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British </a:t>
            </a:r>
            <a:r>
              <a:rPr lang="es-ES" dirty="0" err="1" smtClean="0">
                <a:solidFill>
                  <a:srgbClr val="FF0000"/>
                </a:solidFill>
              </a:rPr>
              <a:t>flag</a:t>
            </a:r>
            <a:r>
              <a:rPr lang="es-ES" dirty="0" smtClean="0">
                <a:solidFill>
                  <a:srgbClr val="FF0000"/>
                </a:solidFill>
              </a:rPr>
              <a:t>?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samefacts.com/wp-content/uploads/2014/09/british-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3343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397548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The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Union</a:t>
            </a:r>
            <a:r>
              <a:rPr lang="es-ES" sz="3600" b="1" dirty="0" smtClean="0"/>
              <a:t> Jack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7662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err="1" smtClean="0">
                <a:solidFill>
                  <a:srgbClr val="FF0000"/>
                </a:solidFill>
              </a:rPr>
              <a:t>What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mythological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creature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appears</a:t>
            </a:r>
            <a:r>
              <a:rPr lang="es-ES" dirty="0" smtClean="0">
                <a:solidFill>
                  <a:srgbClr val="FF0000"/>
                </a:solidFill>
              </a:rPr>
              <a:t> in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Welsh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flag</a:t>
            </a:r>
            <a:r>
              <a:rPr lang="es-ES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9612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7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00FF"/>
                </a:solidFill>
              </a:rPr>
              <a:t>The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United</a:t>
            </a:r>
            <a:r>
              <a:rPr lang="es-ES" b="1" dirty="0" smtClean="0">
                <a:solidFill>
                  <a:srgbClr val="0000FF"/>
                </a:solidFill>
              </a:rPr>
              <a:t> </a:t>
            </a:r>
            <a:r>
              <a:rPr lang="es-ES" b="1" dirty="0" err="1" smtClean="0">
                <a:solidFill>
                  <a:srgbClr val="0000FF"/>
                </a:solidFill>
              </a:rPr>
              <a:t>Kingdom</a:t>
            </a:r>
            <a:r>
              <a:rPr lang="es-ES" b="1" dirty="0" smtClean="0">
                <a:solidFill>
                  <a:srgbClr val="0000FF"/>
                </a:solidFill>
              </a:rPr>
              <a:t> of Great </a:t>
            </a:r>
            <a:r>
              <a:rPr lang="es-ES" b="1" dirty="0" err="1" smtClean="0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514350" indent="-514350">
              <a:buAutoNum type="alphaUcPeriod"/>
            </a:pPr>
            <a:r>
              <a:rPr lang="es-ES" dirty="0" err="1" smtClean="0">
                <a:solidFill>
                  <a:srgbClr val="FF0000"/>
                </a:solidFill>
              </a:rPr>
              <a:t>St</a:t>
            </a:r>
            <a:r>
              <a:rPr lang="es-ES" dirty="0" smtClean="0">
                <a:solidFill>
                  <a:srgbClr val="FF0000"/>
                </a:solidFill>
              </a:rPr>
              <a:t> George </a:t>
            </a:r>
            <a:r>
              <a:rPr lang="es-ES" dirty="0" err="1" smtClean="0">
                <a:solidFill>
                  <a:srgbClr val="FF0000"/>
                </a:solidFill>
              </a:rPr>
              <a:t>is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the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patron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saint</a:t>
            </a:r>
            <a:r>
              <a:rPr lang="es-ES" dirty="0" smtClean="0">
                <a:solidFill>
                  <a:srgbClr val="FF0000"/>
                </a:solidFill>
              </a:rPr>
              <a:t> of</a:t>
            </a:r>
            <a:r>
              <a:rPr lang="es-ES" dirty="0" smtClean="0">
                <a:solidFill>
                  <a:srgbClr val="FF0000"/>
                </a:solidFill>
              </a:rPr>
              <a:t>…..</a:t>
            </a: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70" y="2924944"/>
            <a:ext cx="26289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The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United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 err="1">
                <a:solidFill>
                  <a:srgbClr val="0000FF"/>
                </a:solidFill>
              </a:rPr>
              <a:t>Kingdom</a:t>
            </a:r>
            <a:r>
              <a:rPr lang="es-ES" b="1" dirty="0">
                <a:solidFill>
                  <a:srgbClr val="0000FF"/>
                </a:solidFill>
              </a:rPr>
              <a:t> of Great </a:t>
            </a:r>
            <a:r>
              <a:rPr lang="es-ES" b="1" dirty="0" err="1">
                <a:solidFill>
                  <a:srgbClr val="0000FF"/>
                </a:solidFill>
              </a:rPr>
              <a:t>Britain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74378"/>
            <a:ext cx="3848100" cy="4048125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394717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Rose, </a:t>
            </a:r>
            <a:r>
              <a:rPr lang="es-ES" sz="3200" b="1" dirty="0" err="1" smtClean="0"/>
              <a:t>thistle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shamrock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dragon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14847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Can </a:t>
            </a:r>
            <a:r>
              <a:rPr lang="es-ES" sz="2400" b="1" dirty="0" err="1" smtClean="0">
                <a:solidFill>
                  <a:srgbClr val="FF0000"/>
                </a:solidFill>
              </a:rPr>
              <a:t>you</a:t>
            </a:r>
            <a:r>
              <a:rPr lang="es-ES" sz="2400" b="1" dirty="0" smtClean="0">
                <a:solidFill>
                  <a:srgbClr val="FF0000"/>
                </a:solidFill>
              </a:rPr>
              <a:t> match </a:t>
            </a:r>
            <a:r>
              <a:rPr lang="es-ES" sz="2400" b="1" dirty="0" err="1" smtClean="0">
                <a:solidFill>
                  <a:srgbClr val="FF0000"/>
                </a:solidFill>
              </a:rPr>
              <a:t>these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emblems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with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their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corresponding</a:t>
            </a:r>
            <a:r>
              <a:rPr lang="es-ES" sz="2400" b="1" dirty="0" smtClean="0">
                <a:solidFill>
                  <a:srgbClr val="FF0000"/>
                </a:solidFill>
              </a:rPr>
              <a:t> country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9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235</Words>
  <Application>Microsoft Office PowerPoint</Application>
  <PresentationFormat>Presentación en pantalla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  <vt:lpstr>The United Kingdom of Great Britain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</dc:title>
  <dc:creator>Samsung</dc:creator>
  <cp:lastModifiedBy>Samsung</cp:lastModifiedBy>
  <cp:revision>13</cp:revision>
  <dcterms:created xsi:type="dcterms:W3CDTF">2015-10-11T09:34:32Z</dcterms:created>
  <dcterms:modified xsi:type="dcterms:W3CDTF">2015-10-11T19:15:02Z</dcterms:modified>
</cp:coreProperties>
</file>