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FF00"/>
    <a:srgbClr val="CCFFCC"/>
    <a:srgbClr val="FFCC00"/>
    <a:srgbClr val="FFCCFF"/>
    <a:srgbClr val="C0C0C0"/>
    <a:srgbClr val="777777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B9436-0E2A-448B-8F1B-E681B1AE329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64E0-503B-4A5A-8284-F5219D80283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1D66-0735-4F62-B86F-5452552077DB}" type="datetimeFigureOut">
              <a:rPr lang="pt-PT" smtClean="0"/>
              <a:pPr/>
              <a:t>04-10-2016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5DFB-0A8A-4553-A77D-1F67F3192E5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gif"/><Relationship Id="rId3" Type="http://schemas.openxmlformats.org/officeDocument/2006/relationships/audio" Target="../media/audio3.wav"/><Relationship Id="rId7" Type="http://schemas.openxmlformats.org/officeDocument/2006/relationships/slide" Target="slide11.xml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audio" Target="../media/audio2.wav"/><Relationship Id="rId16" Type="http://schemas.openxmlformats.org/officeDocument/2006/relationships/image" Target="../media/image15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gif"/><Relationship Id="rId3" Type="http://schemas.openxmlformats.org/officeDocument/2006/relationships/audio" Target="../media/audio3.wav"/><Relationship Id="rId7" Type="http://schemas.openxmlformats.org/officeDocument/2006/relationships/slide" Target="slide12.xml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audio" Target="../media/audio2.wav"/><Relationship Id="rId16" Type="http://schemas.openxmlformats.org/officeDocument/2006/relationships/image" Target="../media/image15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13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12" Type="http://schemas.openxmlformats.org/officeDocument/2006/relationships/image" Target="../media/image15.png"/><Relationship Id="rId2" Type="http://schemas.openxmlformats.org/officeDocument/2006/relationships/audio" Target="../media/audio2.wav"/><Relationship Id="rId16" Type="http://schemas.openxmlformats.org/officeDocument/2006/relationships/image" Target="../media/image17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4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2.gif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gif"/><Relationship Id="rId3" Type="http://schemas.openxmlformats.org/officeDocument/2006/relationships/audio" Target="../media/audio3.wav"/><Relationship Id="rId7" Type="http://schemas.openxmlformats.org/officeDocument/2006/relationships/slide" Target="slide3.xml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audio" Target="../media/audio2.wav"/><Relationship Id="rId16" Type="http://schemas.openxmlformats.org/officeDocument/2006/relationships/image" Target="../media/image15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4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5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6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7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8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gif"/><Relationship Id="rId3" Type="http://schemas.openxmlformats.org/officeDocument/2006/relationships/audio" Target="../media/audio3.wav"/><Relationship Id="rId7" Type="http://schemas.openxmlformats.org/officeDocument/2006/relationships/slide" Target="slide9.xml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audio" Target="../media/audio2.wav"/><Relationship Id="rId16" Type="http://schemas.openxmlformats.org/officeDocument/2006/relationships/image" Target="../media/image15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1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audio" Target="../media/audio3.wav"/><Relationship Id="rId7" Type="http://schemas.openxmlformats.org/officeDocument/2006/relationships/slide" Target="slide10.xml"/><Relationship Id="rId12" Type="http://schemas.openxmlformats.org/officeDocument/2006/relationships/image" Target="../media/image13.png"/><Relationship Id="rId17" Type="http://schemas.openxmlformats.org/officeDocument/2006/relationships/image" Target="../media/image11.png"/><Relationship Id="rId2" Type="http://schemas.openxmlformats.org/officeDocument/2006/relationships/audio" Target="../media/audio2.wav"/><Relationship Id="rId16" Type="http://schemas.openxmlformats.org/officeDocument/2006/relationships/image" Target="../media/image9.png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12.gif"/><Relationship Id="rId5" Type="http://schemas.openxmlformats.org/officeDocument/2006/relationships/image" Target="../media/image1.png"/><Relationship Id="rId15" Type="http://schemas.openxmlformats.org/officeDocument/2006/relationships/image" Target="../media/image16.png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2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44624"/>
            <a:ext cx="252028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3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5" name="Imagem 24" descr="baloncest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-141205"/>
            <a:ext cx="3024336" cy="5658437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395536" y="3861048"/>
            <a:ext cx="3024336" cy="2736304"/>
            <a:chOff x="395536" y="2564904"/>
            <a:chExt cx="2483768" cy="2375415"/>
          </a:xfrm>
        </p:grpSpPr>
        <p:pic>
          <p:nvPicPr>
            <p:cNvPr id="42" name="Imagem 41" descr="105810-3d-glossy-orange-orb-icon-media-a-media22-arrow-forward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6" y="2564904"/>
              <a:ext cx="2483768" cy="2375415"/>
            </a:xfrm>
            <a:prstGeom prst="rect">
              <a:avLst/>
            </a:prstGeom>
          </p:spPr>
        </p:pic>
        <p:pic>
          <p:nvPicPr>
            <p:cNvPr id="22" name="Imagem 21" descr="start-button.png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5616" y="3270934"/>
              <a:ext cx="1032150" cy="1022162"/>
            </a:xfrm>
            <a:prstGeom prst="rect">
              <a:avLst/>
            </a:prstGeom>
          </p:spPr>
        </p:pic>
      </p:grpSp>
      <p:pic>
        <p:nvPicPr>
          <p:cNvPr id="28" name="Imagem 27" descr="Capturar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83968" y="116632"/>
            <a:ext cx="4680520" cy="4680520"/>
          </a:xfrm>
          <a:prstGeom prst="rect">
            <a:avLst/>
          </a:prstGeom>
        </p:spPr>
      </p:pic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8064" y="4581128"/>
            <a:ext cx="3055579" cy="2276872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hasn’t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haven’t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didn’t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get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early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this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morning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didn’t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got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up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PAST SIMPLE –</a:t>
            </a:r>
          </a:p>
          <a:p>
            <a:pPr algn="ctr"/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“</a:t>
            </a:r>
            <a:r>
              <a:rPr lang="pt-PT" b="1" dirty="0" err="1" smtClean="0">
                <a:solidFill>
                  <a:schemeClr val="tx1"/>
                </a:solidFill>
                <a:latin typeface="Kristen ITC" pitchFamily="66" charset="0"/>
              </a:rPr>
              <a:t>this</a:t>
            </a:r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b="1" dirty="0" err="1" smtClean="0">
                <a:solidFill>
                  <a:schemeClr val="tx1"/>
                </a:solidFill>
                <a:latin typeface="Kristen ITC" pitchFamily="66" charset="0"/>
              </a:rPr>
              <a:t>morning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”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a </a:t>
            </a:r>
            <a:r>
              <a:rPr lang="pt-PT" b="1" u="sng" dirty="0" err="1" smtClean="0">
                <a:solidFill>
                  <a:schemeClr val="tx1"/>
                </a:solidFill>
                <a:latin typeface="Kristen ITC" pitchFamily="66" charset="0"/>
              </a:rPr>
              <a:t>completed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period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(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it’s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probably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after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midday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now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1206447">
            <a:off x="2837979" y="1755598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6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7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78168E-6 C -0.01302 -0.00577 0.00799 0.00301 -0.01701 -0.00392 C -0.03333 -0.00855 -0.01979 -0.00739 -0.03229 -0.01017 C -0.03958 -0.01179 -0.0467 -0.01271 -0.05399 -0.01433 C -0.0599 -0.01826 -0.06875 -0.02613 -0.07552 -0.02867 C -0.0776 -0.02936 -0.07951 -0.03006 -0.0816 -0.03075 C -0.08472 -0.03191 -0.0908 -0.03468 -0.0908 -0.03468 C -0.10069 -0.04463 -0.09479 -0.03931 -0.10938 -0.04902 C -0.12257 -0.05781 -0.13368 -0.0703 -0.14774 -0.0777 C -0.15521 -0.08163 -0.1717 -0.08834 -0.17691 -0.09828 C -0.18524 -0.11355 -0.19462 -0.1258 -0.20469 -0.13922 C -0.21788 -0.15679 -0.23455 -0.16674 -0.24774 -0.18431 C -0.2533 -0.19171 -0.25208 -0.18963 -0.25694 -0.19865 C -0.25903 -0.20281 -0.26319 -0.21091 -0.26319 -0.21091 C -0.26615 -0.2227 -0.27118 -0.23126 -0.27552 -0.2419 C -0.28004 -0.25231 -0.28333 -0.26433 -0.28785 -0.27451 C -0.29444 -0.28954 -0.30486 -0.30157 -0.31233 -0.31544 C -0.31927 -0.32839 -0.32274 -0.34342 -0.32934 -0.35661 C -0.33299 -0.37557 -0.34184 -0.39199 -0.34774 -0.4098 C -0.35017 -0.4172 -0.35694 -0.43038 -0.35694 -0.43038 C -0.35747 -0.43339 -0.35764 -0.43593 -0.35851 -0.43848 C -0.35972 -0.44218 -0.36233 -0.44495 -0.36319 -0.44865 C -0.36615 -0.46114 -0.36545 -0.47132 -0.36927 -0.48357 C -0.37135 -0.50022 -0.37587 -0.51595 -0.37847 -0.53283 C -0.37726 -0.54995 -0.37986 -0.56868 -0.37396 -0.58394 C -0.36354 -0.611 -0.34097 -0.62025 -0.32014 -0.62303 C -0.30677 -0.6221 -0.29254 -0.62511 -0.28004 -0.61886 C -0.25868 -0.60799 -0.29497 -0.62118 -0.26927 -0.61262 C -0.26719 -0.60984 -0.2651 -0.60753 -0.26319 -0.60453 C -0.2599 -0.59921 -0.25399 -0.58811 -0.25399 -0.58811 C -0.24844 -0.5659 -0.25712 -0.59874 -0.24931 -0.57585 C -0.24601 -0.56614 -0.24462 -0.55804 -0.2401 -0.54925 C -0.23802 -0.53838 -0.23594 -0.52728 -0.23385 -0.51641 C -0.23073 -0.3728 -0.23681 -0.42275 -0.22934 -0.3647 C -0.22986 -0.35314 -0.22969 -0.34134 -0.2309 -0.32978 C -0.23125 -0.327 -0.23229 -0.33811 -0.23229 -0.33811 " pathEditMode="relative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8.51064E-7 C 0.00746 -0.02498 0.00381 -0.05204 0.00781 -0.07794 C 0.00833 -0.08141 0.01354 -0.10662 0.01545 -0.11703 C 0.01649 -0.12304 0.01857 -0.1353 0.01857 -0.1353 C 0.01805 -0.15727 0.0184 -0.17924 0.01701 -0.20098 C 0.01649 -0.20907 0.00989 -0.21971 0.00781 -0.22757 C 0.00555 -0.23543 0.00364 -0.24492 -8.33333E-6 -0.25209 C -0.00955 -0.27151 -0.00296 -0.25139 -0.00921 -0.26642 C -0.01094 -0.27059 -0.01164 -0.27521 -0.01372 -0.27891 C -0.01598 -0.28284 -0.02518 -0.29395 -0.02917 -0.29926 C -0.03837 -0.31152 -0.04584 -0.32285 -0.05382 -0.33627 C -0.05747 -0.35037 -0.07414 -0.3779 -0.08299 -0.3853 C -0.08716 -0.38876 -0.09115 -0.39223 -0.09532 -0.3957 C -0.09688 -0.39709 -0.10001 -0.39963 -0.10001 -0.39963 C -0.10608 -0.41259 -0.09914 -0.40079 -0.10764 -0.40796 C -0.12466 -0.4223 -0.12119 -0.42322 -0.14306 -0.42646 C -0.16563 -0.42577 -0.1882 -0.42669 -0.21077 -0.42438 C -0.21511 -0.42392 -0.21876 -0.41999 -0.22292 -0.41814 C -0.23473 -0.41305 -0.24948 -0.41351 -0.2599 -0.4038 C -0.26702 -0.39709 -0.27136 -0.39038 -0.27987 -0.38738 C -0.2882 -0.38044 -0.29028 -0.36795 -0.29844 -0.36078 C -0.31337 -0.36148 -0.3283 -0.36101 -0.34306 -0.36286 C -0.34532 -0.36309 -0.34705 -0.36587 -0.34914 -0.36703 C -0.35955 -0.37234 -0.37067 -0.37558 -0.38143 -0.37928 C -0.42796 -0.37766 -0.47188 -0.37234 -0.51841 -0.36911 C -0.53091 -0.36425 -0.54462 -0.35754 -0.55678 -0.35061 C -0.58299 -0.3358 -0.56025 -0.34621 -0.57379 -0.3402 C -0.5783 -0.33442 -0.58091 -0.33349 -0.58612 -0.33002 " pathEditMode="relative" ptsTypes="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0426E-6 C -0.00399 -0.01573 0.00191 -0.0296 0.00764 -0.04279 C 0.00816 -0.04718 0.00833 -0.05111 0.0092 -0.05528 C 0.01042 -0.06013 0.01302 -0.06453 0.01389 -0.06961 C 0.0151 -0.07701 0.01476 -0.08442 0.01545 -0.09228 C 0.01719 -0.11263 0.02083 -0.13553 0.02778 -0.15356 C 0.04635 -0.30019 0.06406 -0.46161 0.02153 -0.60014 C 0.01996 -0.61726 0.01684 -0.62766 0.01233 -0.64316 C 0.00451 -0.66998 0.01285 -0.64616 0.00764 -0.66998 C 0.0059 -0.67785 0.00243 -0.68479 -3.33333E-6 -0.69265 C -0.00174 -0.70699 -0.0026 -0.72133 -0.00451 -0.73566 C -0.00677 -0.75301 -0.01424 -0.77174 -0.01997 -0.78677 C -0.02743 -0.80713 -0.03247 -0.82355 -0.05069 -0.82979 C -0.05885 -0.83696 -0.06771 -0.83673 -0.07691 -0.83997 C -0.09271 -0.84528 -0.08004 -0.84205 -0.09236 -0.84829 C -0.10382 -0.85407 -0.11719 -0.85662 -0.12917 -0.85847 C -0.1816 -0.85685 -0.19254 -0.86887 -0.22309 -0.82979 C -0.22361 -0.81753 -0.22066 -0.80412 -0.22465 -0.79279 C -0.22778 -0.78423 -0.22448 -0.81244 -0.22604 -0.82146 C -0.22813 -0.83349 -0.23351 -0.83904 -0.23837 -0.84829 C -0.24705 -0.86494 -0.25538 -0.88136 -0.26458 -0.89732 C -0.27222 -0.91073 -0.28663 -0.92114 -0.29688 -0.93016 C -0.30122 -0.93409 -0.30469 -0.93941 -0.3092 -0.94242 " pathEditMode="relative" ptsTypes="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4.35708E-6 C 0.00711 -0.00578 0.0151 -0.00948 0.02152 -0.01642 C 0.04826 -0.04486 0.02013 -0.01919 0.03541 -0.03284 C 0.03784 -0.03769 0.04097 -0.04186 0.04305 -0.04718 C 0.04982 -0.06498 0.05069 -0.0858 0.05538 -0.10453 C 0.05815 -0.13043 0.05972 -0.15657 0.06302 -0.18247 C 0.06249 -0.23635 0.06284 -0.29047 0.06145 -0.34435 C 0.06128 -0.35407 0.05277 -0.36494 0.04913 -0.37303 C 0.03923 -0.395 0.02986 -0.41605 0.0184 -0.43663 C 0.01614 -0.44079 0.01111 -0.45051 0.00763 -0.45305 C -0.00035 -0.45883 -0.00834 -0.45953 -0.01702 -0.46114 C -0.05192 -0.48011 -0.09896 -0.46461 -0.13073 -0.46323 C -0.13247 -0.46299 -0.14844 -0.45999 -0.15087 -0.45906 C -0.16355 -0.45467 -0.17518 -0.44681 -0.18768 -0.44264 C -0.19376 -0.43756 -0.19532 -0.43293 -0.19844 -0.42437 C -0.19792 -0.41952 -0.1981 -0.41466 -0.19688 -0.41003 C -0.19063 -0.38783 -0.17205 -0.36841 -0.15539 -0.36286 C -0.14445 -0.35546 -0.13525 -0.35453 -0.1231 -0.35245 C -0.09289 -0.35314 -0.06251 -0.35199 -0.0323 -0.35453 C -0.02587 -0.35499 -0.01997 -0.36008 -0.01389 -0.36286 C -0.00869 -0.3654 0.00156 -0.37095 0.00156 -0.37095 C 0.00659 -0.37789 0.0118 -0.38251 0.01683 -0.38945 C 0.02517 -0.41674 0.0243 -0.44426 0.02621 -0.4734 C 0.02725 -0.49028 0.03229 -0.50809 0.03541 -0.52474 C 0.03854 -0.56082 0.04548 -0.60754 0.02465 -0.63529 C 0.02413 -0.63737 0.02395 -0.63968 0.02308 -0.64153 C 0.02187 -0.64454 0.01944 -0.64662 0.0184 -0.64963 C 0.01631 -0.65541 0.01545 -0.66188 0.01388 -0.66813 C 0.01336 -0.67044 0.01163 -0.67229 0.01076 -0.67437 C 0.00312 -0.69195 -0.00487 -0.70236 -0.01841 -0.71114 C -0.02882 -0.72502 -0.04219 -0.72756 -0.05539 -0.73381 C -0.0981 -0.75393 -0.11285 -0.75046 -0.16615 -0.75208 C -0.16389 -0.76087 -0.15539 -0.76549 -0.14931 -0.77058 C -0.09011 -0.82077 -0.16789 -0.75138 -0.09688 -0.81568 C -0.07483 -0.83557 -0.05678 -0.86008 -0.03542 -0.88136 C -0.01841 -0.89824 -0.0066 -0.92414 0.0092 -0.94287 C 0.03385 -0.97201 0.00503 -0.93779 0.02621 -0.95906 C 0.03107 -0.96392 0.03211 -0.96854 0.03541 -0.97548 C 0.0434 -0.99144 0.0585 -1.01457 0.0585 -1.03492 " pathEditMode="relative" ptsTypes="f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buy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she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a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new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car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?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bought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SIMPLE– </a:t>
            </a:r>
          </a:p>
          <a:p>
            <a:pPr algn="ctr"/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want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to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know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something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happened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6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7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88159E-6 C -0.00035 -0.02429 0.00833 -0.08835 -0.0092 -0.11865 C -0.01129 -0.12697 -0.01267 -0.13483 -0.01389 -0.14339 C -0.01545 -0.16559 -0.01962 -0.18155 -0.02604 -0.20075 C -0.03125 -0.2167 -0.0342 -0.23335 -0.04149 -0.24792 C -0.04705 -0.25926 -0.05417 -0.26781 -0.0599 -0.27868 C -0.07413 -0.3062 -0.08247 -0.32447 -0.10608 -0.3402 C -0.11649 -0.34691 -0.12274 -0.35963 -0.13385 -0.36471 C -0.13976 -0.3705 -0.14705 -0.37466 -0.15399 -0.37697 C -0.17101 -0.39108 -0.18924 -0.39594 -0.20764 -0.40588 C -0.21788 -0.4112 -0.22639 -0.41952 -0.23698 -0.42438 C -0.24167 -0.42878 -0.24583 -0.42901 -0.25069 -0.43224 C -0.27604 -0.44936 -0.3059 -0.45144 -0.33385 -0.45306 C -0.33142 -0.46231 -0.33021 -0.46925 -0.32604 -0.47757 C -0.32326 -0.49769 -0.31892 -0.51643 -0.31684 -0.53678 C -0.31476 -0.55713 -0.31476 -0.57794 -0.31233 -0.59829 C -0.31094 -0.61055 -0.3099 -0.62327 -0.30764 -0.6353 C -0.30642 -0.64177 -0.30347 -0.64894 -0.30313 -0.65565 C -0.30278 -0.66374 -0.30313 -0.67207 -0.30313 -0.68016 " pathEditMode="relative" ptsTypes="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52451E-6 C 0.00243 -0.00902 0.00399 -0.0185 0.00763 -0.0266 C 0.00868 -0.03215 0.00989 -0.03747 0.01076 -0.04302 C 0.01163 -0.04718 0.01388 -0.05528 0.01388 -0.05528 C 0.01441 -0.06013 0.01423 -0.06499 0.01545 -0.06961 C 0.01632 -0.07285 0.01909 -0.0747 0.02013 -0.07771 C 0.02257 -0.08442 0.02413 -0.09135 0.02621 -0.09829 C 0.02934 -0.10847 0.0309 -0.11887 0.03402 -0.12905 C 0.03489 -0.14778 0.03524 -0.16605 0.03854 -0.18432 C 0.03802 -0.20282 0.03854 -0.22133 0.03698 -0.23983 C 0.03645 -0.2463 0.03333 -0.25185 0.03246 -0.2581 C 0.02986 -0.2759 0.02812 -0.29371 0.02621 -0.31152 C 0.02586 -0.32933 0.02569 -0.3469 0.02465 -0.36471 C 0.02309 -0.39454 0.01753 -0.4253 0.01388 -0.45491 C 0.01111 -0.47965 0.01024 -0.51018 0.00156 -0.53284 C -0.00157 -0.55435 -0.0158 -0.57378 -0.02743 -0.58812 C -0.04323 -0.60731 -0.05712 -0.62836 -0.07518 -0.64339 C -0.07761 -0.64524 -0.07952 -0.64732 -0.0816 -0.64963 C -0.08316 -0.65148 -0.08438 -0.65403 -0.08594 -0.65565 C -0.11025 -0.67646 -0.08837 -0.65518 -0.10591 -0.66813 C -0.11598 -0.67553 -0.12639 -0.68432 -0.13681 -0.69057 C -0.14254 -0.6938 -0.14931 -0.69566 -0.15521 -0.69889 C -0.19375 -0.69681 -0.22466 -0.70352 -0.25834 -0.6864 C -0.27171 -0.6797 -0.28473 -0.6753 -0.29844 -0.66998 C -0.31025 -0.66536 -0.29445 -0.67183 -0.30921 -0.66397 C -0.31216 -0.66235 -0.31823 -0.65981 -0.31823 -0.65981 C -0.32223 -0.65611 -0.32674 -0.65356 -0.33056 -0.64963 C -0.3375 -0.64246 -0.34167 -0.63298 -0.34757 -0.62489 C -0.34931 -0.62257 -0.35191 -0.62142 -0.35365 -0.61887 C -0.35712 -0.61379 -0.36285 -0.60245 -0.36285 -0.60245 C -0.36702 -0.58603 -0.36077 -0.60615 -0.36927 -0.59228 C -0.37014 -0.59066 -0.3698 -0.58788 -0.37066 -0.58603 C -0.37275 -0.58095 -0.3783 -0.5717 -0.3783 -0.5717 C -0.38195 -0.55319 -0.37691 -0.57331 -0.38455 -0.55736 C -0.39046 -0.54464 -0.39445 -0.53076 -0.40157 -0.5185 C -0.40365 -0.50602 -0.40226 -0.51295 -0.40591 -0.49792 C -0.4073 -0.4926 -0.41077 -0.48867 -0.41216 -0.48358 C -0.41632 -0.46901 -0.4191 -0.45537 -0.42136 -0.44057 C -0.42327 -0.42947 -0.42882 -0.41998 -0.4323 -0.40981 C -0.43664 -0.39709 -0.43889 -0.38506 -0.44445 -0.37304 C -0.44914 -0.34899 -0.45782 -0.32817 -0.46441 -0.30528 C -0.46858 -0.29094 -0.47309 -0.27105 -0.47987 -0.2581 C -0.4816 -0.25509 -0.48421 -0.25301 -0.48594 -0.25 C -0.48872 -0.24515 -0.49098 -0.23428 -0.49219 -0.22942 C -0.49462 -0.21994 -0.50296 -0.20074 -0.50747 -0.19265 C -0.51059 -0.18039 -0.51598 -0.16952 -0.5198 -0.15773 C -0.52309 -0.14755 -0.51962 -0.15472 -0.52292 -0.14131 C -0.52362 -0.13853 -0.52518 -0.13599 -0.52587 -0.13321 C -0.52726 -0.12789 -0.529 -0.11679 -0.529 -0.11679 C -0.53021 -0.10014 -0.52969 -0.09274 -0.53368 -0.07771 C -0.53421 -0.07563 -0.53421 -0.07308 -0.53525 -0.0717 C -0.53629 -0.07031 -0.53976 -0.06961 -0.53976 -0.06961 " pathEditMode="relative" ptsTypes="fffffffffffffffffffff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9195E-6 C 0.00052 -0.00879 0.00034 -0.01781 0.00156 -0.0266 C 0.00191 -0.02891 0.00382 -0.03053 0.00468 -0.03261 C 0.00694 -0.03863 0.00572 -0.04048 0.00763 -0.04718 C 0.01284 -0.06638 0.00902 -0.0458 0.01232 -0.06152 C 0.01718 -0.08442 0.01909 -0.1087 0.02465 -0.13113 C 0.02743 -0.15727 0.0276 -0.17646 0.02916 -0.20491 C 0.03107 -0.23798 0.03732 -0.27036 0.0401 -0.3032 C 0.04079 -0.34691 0.03836 -0.38691 0.04618 -0.42831 C 0.04496 -0.50694 0.0467 -0.56915 0.02309 -0.63923 C 0.01961 -0.64963 0.01718 -0.66074 0.01232 -0.66999 C 0.01041 -0.68224 0.00972 -0.69473 0.00763 -0.70699 C 0.00572 -0.71878 -0.00053 -0.72919 -0.00452 -0.73983 C -0.00712 -0.74677 -0.00816 -0.75532 -0.01077 -0.76226 C -0.01615 -0.77683 -0.02553 -0.78608 -0.03386 -0.79718 C -0.03698 -0.80898 -0.03316 -0.79811 -0.03993 -0.80736 C -0.04132 -0.80921 -0.04184 -0.81175 -0.04306 -0.8136 C -0.04792 -0.82077 -0.05469 -0.82586 -0.05851 -0.83395 C -0.05955 -0.83604 -0.06007 -0.83858 -0.06146 -0.8402 C -0.06459 -0.84367 -0.06858 -0.84552 -0.07223 -0.84829 C -0.07865 -0.85315 -0.08004 -0.85315 -0.08768 -0.85662 C -0.0908 -0.85801 -0.09688 -0.86078 -0.09688 -0.86078 C -0.09636 -0.86356 -0.09688 -0.86703 -0.09532 -0.86888 C -0.09237 -0.87234 -0.08803 -0.87258 -0.08455 -0.87512 C -0.06737 -0.88738 -0.08178 -0.88021 -0.07084 -0.8853 C -0.05035 -0.90657 -0.07344 -0.88368 -0.05695 -0.89755 C -0.04983 -0.90357 -0.04428 -0.91259 -0.03698 -0.91814 C -0.0316 -0.9223 -0.02761 -0.92345 -0.02153 -0.92623 C -0.00747 -0.94057 0.00625 -0.95537 0.02152 -0.96693 C 0.03055 -0.9741 0.03941 -0.98335 0.0493 -0.98752 C 0.05277 -0.99098 0.05694 -0.99237 0.06007 -0.99584 C 0.07343 -1.01111 0.05434 -0.99862 0.07239 -1.00833 C 0.07795 -1.01573 0.08611 -1.02591 0.08611 -1.03701 " pathEditMode="relative" ptsTypes="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you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ever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a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car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accident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?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PRESENT PERFECT</a:t>
            </a:r>
          </a:p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 smtClean="0">
                <a:solidFill>
                  <a:schemeClr val="tx1"/>
                </a:solidFill>
                <a:latin typeface="Kristen ITC" pitchFamily="66" charset="0"/>
              </a:rPr>
              <a:t>ever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” (for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experiences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91212E-6 C -0.00052 -0.03561 -0.00052 -0.071 -0.00139 -0.10661 C -0.00191 -0.12465 -0.01875 -0.13992 -0.02292 -0.15587 C -0.02761 -0.17414 -0.03889 -0.19033 -0.04757 -0.2049 C -0.06372 -0.23242 -0.0809 -0.25948 -0.09688 -0.287 C -0.10972 -0.30943 -0.09705 -0.2914 -0.10764 -0.3055 C -0.11389 -0.32955 -0.13472 -0.34459 -0.14601 -0.36471 C -0.14913 -0.37696 -0.14531 -0.36609 -0.15538 -0.37928 C -0.16406 -0.39084 -0.17222 -0.40287 -0.18143 -0.4142 C -0.18715 -0.42091 -0.19931 -0.43177 -0.20452 -0.43871 C -0.2132 -0.45028 -0.22188 -0.45837 -0.23073 -0.46947 C -0.24288 -0.48427 -0.25417 -0.50115 -0.26615 -0.51642 C -0.26962 -0.52081 -0.27465 -0.52266 -0.2783 -0.52706 C -0.28056 -0.5296 -0.28229 -0.53284 -0.28455 -0.53492 C -0.29045 -0.54093 -0.29827 -0.54463 -0.30452 -0.54926 C -0.30868 -0.5525 -0.31285 -0.55573 -0.31684 -0.55943 C -0.31858 -0.56105 -0.31962 -0.56406 -0.32153 -0.56568 C -0.32656 -0.5703 -0.33333 -0.57239 -0.33837 -0.57794 C -0.34983 -0.59089 -0.3625 -0.60176 -0.37379 -0.61494 C -0.37986 -0.62211 -0.38611 -0.63529 -0.39531 -0.63529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1.26735E-6 C 0.00815 -0.01618 0.00486 -0.03307 0.00607 -0.05342 C 0.00694 -0.06914 0.01006 -0.0851 0.01232 -0.1006 C 0.01354 -0.13968 0.01423 -0.179 0.01996 -0.21739 C 0.01892 -0.25115 0.01736 -0.28284 0.01232 -0.31568 C 0.0118 -0.32377 0.01197 -0.3321 0.01076 -0.34019 C 0.01024 -0.3432 0.0085 -0.34551 0.00763 -0.34852 C 0.00451 -0.35962 0.00329 -0.37164 0.00156 -0.38321 C 0.00104 -0.39338 0.00121 -0.40379 -8.33333E-6 -0.41396 C -0.00122 -0.42483 -0.00869 -0.43408 -0.01077 -0.44472 C -0.01303 -0.45698 -0.01285 -0.4697 -0.01546 -0.48173 C -0.01928 -0.49884 -0.02778 -0.51503 -0.03386 -0.53075 C -0.03594 -0.54162 -0.04132 -0.55203 -0.04619 -0.56151 C -0.04879 -0.57215 -0.05382 -0.5777 -0.05851 -0.58626 C -0.0599 -0.5888 -0.06025 -0.59204 -0.06164 -0.59435 C -0.06598 -0.60129 -0.07292 -0.60592 -0.07848 -0.61077 C -0.08126 -0.61309 -0.08334 -0.61655 -0.08612 -0.61887 C -0.09428 -0.62604 -0.11303 -0.63066 -0.1231 -0.63344 C -0.13907 -0.63274 -0.15487 -0.63251 -0.17084 -0.63136 C -0.17952 -0.63066 -0.18698 -0.62049 -0.19549 -0.61702 C -0.20192 -0.61124 -0.20938 -0.61124 -0.21546 -0.60453 C -0.22657 -0.59227 -0.22813 -0.57285 -0.23073 -0.5555 C -0.23195 -0.54717 -0.23421 -0.53931 -0.23542 -0.53075 C -0.23299 -0.46577 -0.2349 -0.48681 -0.2323 -0.52266 C -0.23143 -0.53561 -0.22917 -0.54856 -0.22778 -0.56151 C -0.2283 -0.61679 -0.2283 -0.67229 -0.22917 -0.72756 C -0.22935 -0.74005 -0.23386 -0.75254 -0.23386 -0.76457 " pathEditMode="relative" ptsTypes="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947E-6 C -0.01129 -0.00254 -0.01979 -0.00971 -0.0309 -0.01226 C -0.05087 -0.02567 -0.07309 -0.03885 -0.0908 -0.05735 C -0.10035 -0.0673 -0.10608 -0.07817 -0.11858 -0.08187 C -0.13351 -0.10222 -0.11267 -0.07539 -0.14028 -0.10037 C -0.16129 -0.11956 -0.18559 -0.13136 -0.20625 -0.15171 C -0.21962 -0.16512 -0.23264 -0.17877 -0.24462 -0.19473 C -0.2467 -0.1975 -0.2474 -0.2019 -0.24931 -0.2049 C -0.25382 -0.21184 -0.26007 -0.21646 -0.26476 -0.2234 C -0.26979 -0.23103 -0.27361 -0.24052 -0.27847 -0.24792 C -0.28524 -0.25809 -0.28559 -0.25301 -0.2908 -0.26226 C -0.3 -0.27868 -0.30972 -0.2944 -0.31858 -0.31152 C -0.33889 -0.35014 -0.35885 -0.38182 -0.3724 -0.42622 C -0.37726 -0.44172 -0.37917 -0.46045 -0.3849 -0.47548 C -0.38629 -0.47895 -0.38785 -0.48242 -0.38924 -0.48566 C -0.39132 -0.48982 -0.39549 -0.49792 -0.39549 -0.49792 C -0.3974 -0.50509 -0.40017 -0.51133 -0.40156 -0.5185 C -0.4026 -0.52405 -0.40469 -0.53492 -0.40469 -0.53492 C -0.40764 -0.58256 -0.42118 -0.65564 -0.39236 -0.69264 C -0.38958 -0.71115 -0.39358 -0.69727 -0.38646 -0.70698 C -0.38177 -0.713 -0.3849 -0.71461 -0.37847 -0.71924 C -0.37396 -0.72248 -0.36076 -0.72733 -0.35538 -0.72965 C -0.34722 -0.72895 -0.33906 -0.72872 -0.33108 -0.72757 C -0.325 -0.72664 -0.32639 -0.7234 -0.32014 -0.72132 C -0.31615 -0.71993 -0.31198 -0.71993 -0.30799 -0.71924 C -0.31302 -0.73381 -0.32483 -0.73936 -0.33403 -0.75 C -0.34965 -0.76873 -0.36597 -0.78631 -0.3816 -0.8055 C -0.39097 -0.81707 -0.39983 -0.8314 -0.40781 -0.84436 C -0.41024 -0.84806 -0.41198 -0.85245 -0.41389 -0.85661 C -0.41563 -0.86054 -0.41649 -0.8654 -0.41858 -0.86887 C -0.42066 -0.87234 -0.42396 -0.87396 -0.42639 -0.8772 C -0.43368 -0.8883 -0.43108 -0.88968 -0.43698 -0.90171 C -0.43872 -0.90541 -0.44149 -0.90819 -0.44323 -0.91189 C -0.45 -0.92738 -0.45191 -0.94241 -0.45538 -0.95906 C -0.45712 -0.96739 -0.46007 -0.97548 -0.46163 -0.98381 C -0.46215 -0.98659 -0.46267 -0.98913 -0.4632 -0.9919 C -0.46458 -1.00694 -0.46615 -1.02197 -0.46615 -1.037 " pathEditMode="relative" ptsTypes="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met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meet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met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I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wife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in 2010.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meet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“in 2010”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(for a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1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2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Imagem 41" descr="105810-3d-glossy-orange-orb-icon-media-a-media22-arrow-forward1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1695165">
            <a:off x="7311513" y="381620"/>
            <a:ext cx="1908619" cy="711642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84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2465 -0.05759 0.04513 -0.11009 0.05225 -0.17623 C 0.05086 -0.22618 0.05173 -0.22664 0.04461 -0.26226 C 0.04218 -0.27475 0.04218 -0.28701 0.03836 -0.29926 C 0.03506 -0.31013 0.03003 -0.31406 0.02603 -0.32378 C 0.02326 -0.33048 0.02152 -0.33788 0.0184 -0.34413 C 0.01735 -0.34621 0.01614 -0.34829 0.01527 -0.35037 C 0.01423 -0.35292 0.01301 -0.35569 0.01232 -0.35847 C 0.01163 -0.36124 0.0118 -0.36425 0.01076 -0.36679 C 0.00642 -0.37812 -0.00035 -0.3883 -0.00469 -0.39963 C -0.00782 -0.40773 -0.00851 -0.41467 -0.01233 -0.42207 C -0.01459 -0.43085 -0.01876 -0.43825 -0.02153 -0.44681 C -0.02674 -0.46277 -0.02969 -0.47294 -0.04167 -0.48358 C -0.04272 -0.48566 -0.04324 -0.48821 -0.04462 -0.48983 C -0.04584 -0.49121 -0.04792 -0.49075 -0.04931 -0.49168 C -0.06251 -0.50023 -0.07622 -0.50625 -0.09081 -0.51018 C -0.09237 -0.51157 -0.09584 -0.51689 -0.09549 -0.51434 C -0.09306 -0.49145 -0.09098 -0.50139 -0.08473 -0.48983 C -0.07449 -0.4704 -0.06685 -0.45144 -0.05851 -0.43039 C -0.0514 -0.41235 -0.04723 -0.39269 -0.04011 -0.37489 C -0.02362 -0.33395 -0.004 -0.29556 0.0184 -0.26018 C 0.02725 -0.24607 0.03419 -0.22988 0.03992 -0.213 C 0.0434 -0.20306 0.04913 -0.18224 0.04913 -0.18224 C 0.05225 -0.15796 0.05815 -0.13067 0.06909 -0.11055 C 0.06996 -0.10569 0.07274 -0.0858 0.07534 -0.07979 C 0.07794 -0.07378 0.08454 -0.06337 0.08454 -0.06337 C 0.0901 -0.03469 0.09496 -0.00555 0.10156 0.02266 C 0.1052 0.03816 0.11215 0.05273 0.11683 0.06776 C 0.11978 0.09089 0.11631 0.06915 0.12308 0.09435 C 0.12447 0.09967 0.12517 0.11031 0.12603 0.11494 C 0.1302 0.13714 0.13767 0.16489 0.14617 0.18455 C 0.15051 0.2234 0.14791 0.26295 0.15381 0.30134 C 0.15329 0.31706 0.15312 0.33279 0.15225 0.34852 C 0.15208 0.35129 0.15069 0.35661 0.15069 0.35661 " pathEditMode="relative" ptsTypes="fffffffffffffffffffffffffffffffffA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57262E-7 C 0.00451 -0.01804 0.01267 -0.03677 0.01978 -0.05342 C 0.02395 -0.07886 0.02308 -0.10777 0.03228 -0.13113 C 0.03506 -0.1605 0.03645 -0.1901 0.03992 -0.21924 C 0.03905 -0.27659 0.03992 -0.33372 0.02916 -0.38945 C 0.02812 -0.40425 0.0269 -0.42229 0.02464 -0.43663 C 0.02326 -0.44449 0.0203 -0.45143 0.01839 -0.45906 C 0.0177 -0.46114 0.01666 -0.46531 0.01666 -0.46531 C 0.01527 -0.48103 0.01284 -0.4889 0.00607 -0.50208 C -0.00105 -0.54371 -0.01858 -0.56637 -0.03716 -0.59852 C -0.03942 -0.60245 -0.04306 -0.60384 -0.04619 -0.60661 C -0.06181 -0.62049 -0.05036 -0.61124 -0.07223 -0.62719 C -0.0823 -0.63459 -0.09185 -0.64107 -0.10313 -0.64361 C -0.11754 -0.65032 -0.13265 -0.65194 -0.14775 -0.65379 C -0.16563 -0.6598 -0.1849 -0.66397 -0.20331 -0.66813 C -0.22362 -0.66743 -0.24411 -0.6672 -0.26476 -0.66605 C -0.27813 -0.66535 -0.28959 -0.65633 -0.30157 -0.64963 C -0.32657 -0.63575 -0.34098 -0.61725 -0.34792 -0.5821 C -0.3698 -0.58441 -0.38664 -0.5925 -0.40765 -0.6006 C -0.41164 -0.60222 -0.41581 -0.60361 -0.41997 -0.60453 C -0.42935 -0.60638 -0.44775 -0.60869 -0.44775 -0.60869 C -0.49497 -0.60777 -0.53195 -0.60916 -0.57536 -0.60268 C -0.58161 -0.5999 -0.59185 -0.59435 -0.59845 -0.59435 " pathEditMode="relative" ptsTypes="ffffffffffffffffffffff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4487E-6 C 0.00521 -0.02081 0.00729 -0.04163 0.01389 -0.06152 C 0.01493 -0.08303 0.01667 -0.10384 0.0184 -0.12512 C 0.0184 -0.1265 0.01597 -0.26249 0.02778 -0.29302 C 0.03125 -0.32447 0.02882 -0.31105 0.03385 -0.33395 C 0.0375 -0.39547 0.03524 -0.34482 0.03229 -0.45907 C 0.0316 -0.48566 0.03246 -0.51249 0.03073 -0.53908 C 0.03003 -0.55042 0.02378 -0.56661 0.02153 -0.57794 C 0.01615 -0.60569 0.01927 -0.63668 0.00764 -0.66189 C 0.0059 -0.67229 0.00573 -0.6827 0.00312 -0.69265 C 0.00139 -0.70606 -0.00017 -0.71947 -0.00451 -0.73173 C -0.00642 -0.74422 -0.01146 -0.74954 -0.01684 -0.76041 C -0.03333 -0.79348 -0.04983 -0.80481 -0.07691 -0.81984 C -0.08958 -0.82701 -0.1 -0.83534 -0.11389 -0.83811 C -0.11649 -0.8395 -0.11892 -0.84112 -0.12153 -0.84228 C -0.12552 -0.84389 -0.13385 -0.84644 -0.13385 -0.84644 C -0.1441 -0.84574 -0.16806 -0.84528 -0.1816 -0.84228 C -0.18889 -0.84066 -0.19549 -0.83765 -0.20313 -0.83626 C -0.20469 -0.83557 -0.20608 -0.83464 -0.20764 -0.83418 C -0.21059 -0.83326 -0.21389 -0.83326 -0.21684 -0.8321 C -0.22552 -0.82886 -0.2309 -0.82377 -0.23993 -0.82169 C -0.25278 -0.8136 -0.26319 -0.79926 -0.27535 -0.78908 C -0.27795 -0.77914 -0.27969 -0.77035 -0.2816 -0.76041 C -0.28299 -0.75347 -0.28611 -0.73982 -0.28611 -0.73982 C -0.29983 -0.74584 -0.31233 -0.75555 -0.32604 -0.76226 C -0.33056 -0.76457 -0.33524 -0.76665 -0.33993 -0.7685 C -0.34444 -0.77012 -0.34931 -0.77058 -0.35382 -0.77266 C -0.36667 -0.77845 -0.38021 -0.78978 -0.39375 -0.79302 C -0.4059 -0.79949 -0.41754 -0.80782 -0.42917 -0.81568 C -0.43611 -0.82031 -0.44375 -0.82331 -0.45069 -0.82794 C -0.45538 -0.83117 -0.45972 -0.83557 -0.46441 -0.83811 C -0.47413 -0.8432 -0.4842 -0.84574 -0.49375 -0.8506 C -0.50556 -0.85661 -0.5184 -0.86078 -0.53073 -0.86494 C -0.53385 -0.8661 -0.53837 -0.86679 -0.54149 -0.86887 C -0.54323 -0.87003 -0.54618 -0.87303 -0.54618 -0.87303 " pathEditMode="relative" ptsTypes="ffffffffffffffffffffffffffffffffffA">
                                      <p:cBhvr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finish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his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homework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PRESENT PERFECT – 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no time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reference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(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the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result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more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important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6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7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8.51064E-7 C 0.00695 -0.00926 0.00833 -0.02244 0.01076 -0.03493 C 0.0099 -0.0747 0.01233 -0.11494 0.00764 -0.15403 C 0.00747 -0.1568 0.00434 -0.15796 0.00295 -0.16027 C -0.00087 -0.16767 -0.00382 -0.17669 -0.00781 -0.18456 C -0.01163 -0.20514 -0.00781 -0.18271 -0.01076 -0.22549 C -0.01215 -0.2433 -0.01858 -0.26064 -0.02604 -0.27475 C -0.02864 -0.28469 -0.03229 -0.29464 -0.0368 -0.30343 C -0.0401 -0.30944 -0.04479 -0.3136 -0.04757 -0.31985 C -0.05017 -0.32494 -0.05052 -0.33187 -0.05382 -0.33627 C -0.06389 -0.34968 -0.07274 -0.35893 -0.08611 -0.36494 C -0.09392 -0.37258 -0.10139 -0.37443 -0.11076 -0.3772 C -0.12674 -0.38206 -0.14253 -0.38622 -0.15851 -0.39154 C -0.1717 -0.40333 -0.19236 -0.40148 -0.20764 -0.4038 C -0.21701 -0.40518 -0.23524 -0.40796 -0.23524 -0.40796 C -0.24062 -0.40079 -0.24323 -0.4001 -0.25069 -0.39778 C -0.25712 -0.392 -0.26493 -0.38946 -0.27222 -0.3853 C -0.27899 -0.3816 -0.28524 -0.37628 -0.29236 -0.37304 C -0.3026 -0.36217 -0.31354 -0.35222 -0.32448 -0.34228 C -0.33524 -0.33257 -0.32344 -0.33881 -0.33385 -0.33419 C -0.34774 -0.31915 -0.35642 -0.2995 -0.36771 -0.28076 C -0.37292 -0.27221 -0.37986 -0.2655 -0.38455 -0.25625 C -0.39236 -0.24075 -0.40104 -0.22202 -0.41076 -0.20907 C -0.42326 -0.19242 -0.43958 -0.18247 -0.45226 -0.16629 C -0.46719 -0.14709 -0.48368 -0.13044 -0.49844 -0.11101 C -0.50052 -0.10801 -0.50104 -0.10384 -0.50295 -0.10061 C -0.5151 -0.08187 -0.49965 -0.11379 -0.51233 -0.09043 C -0.51615 -0.08326 -0.5184 -0.07401 -0.52309 -0.068 C -0.55226 -0.02845 -0.57517 0.01827 -0.60451 0.05735 " pathEditMode="relative" ptsTypes="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4477E-6 C 0.00243 -0.00855 0.00451 -0.01618 0.00607 -0.02451 C 0.00694 -0.07955 0.00625 -0.11239 0.01232 -0.1598 C 0.01284 -0.17206 0.01267 -0.18432 0.01371 -0.19657 C 0.01423 -0.20212 0.01684 -0.21299 0.01684 -0.21299 C 0.01562 -0.23982 0.02031 -0.2685 0.01232 -0.29301 C 0.00625 -0.31174 -0.00052 -0.3277 -0.00313 -0.34828 C -0.00452 -0.37465 -0.00313 -0.40749 -0.01389 -0.43247 C -0.01771 -0.44125 -0.02344 -0.44842 -0.02778 -0.45698 C -0.02882 -0.45929 -0.03073 -0.46299 -0.03073 -0.46299 C -0.03125 -0.46577 -0.0316 -0.46877 -0.03229 -0.47155 C -0.03316 -0.47409 -0.03473 -0.47641 -0.03542 -0.47941 C -0.03629 -0.48334 -0.03629 -0.49491 -0.03854 -0.50023 C -0.04236 -0.50832 -0.05018 -0.52173 -0.05538 -0.5289 C -0.06459 -0.54116 -0.05886 -0.52867 -0.06615 -0.54116 C -0.07118 -0.54949 -0.07136 -0.55457 -0.07848 -0.55966 C -0.08716 -0.56521 -0.09844 -0.56683 -0.10782 -0.56961 C -0.12552 -0.57493 -0.14184 -0.58325 -0.15851 -0.59227 C -0.14254 -0.59852 -0.13091 -0.6117 -0.11545 -0.6191 C -0.11146 -0.62072 -0.10712 -0.62072 -0.10313 -0.6228 C -0.08021 -0.63482 -0.05799 -0.65055 -0.03542 -0.66396 C -0.0165 -0.6753 0.0026 -0.68524 0.01996 -0.70097 C 0.03611 -0.71554 0.05034 -0.73612 0.06771 -0.75 C 0.08333 -0.76248 0.10121 -0.77312 0.11527 -0.78908 C 0.13507 -0.81082 0.15694 -0.82932 0.17847 -0.84828 C 0.18159 -0.85106 0.18333 -0.85545 0.18611 -0.85869 C 0.19774 -0.87257 0.18646 -0.85754 0.19843 -0.86887 C 0.20694 -0.87696 0.21458 -0.88691 0.22465 -0.8913 C 0.22968 -0.89593 0.2309 -0.90124 0.2368 -0.90356 C 0.24236 -0.91466 0.25555 -0.92645 0.26458 -0.93247 " pathEditMode="relative" ptsTypes="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90194E-6 C 0.00277 -0.03238 0.00277 -0.06846 -0.00782 -0.09829 C -0.01788 -0.1272 -0.03038 -0.15218 -0.03386 -0.18433 C -0.03455 -0.2019 -0.03316 -0.21948 -0.03854 -0.23567 C -0.04913 -0.26828 -0.06459 -0.2951 -0.07691 -0.32586 C -0.08299 -0.34113 -0.08542 -0.35454 -0.09236 -0.36888 C -0.09636 -0.38946 -0.09931 -0.39316 -0.10782 -0.41189 C -0.1132 -0.42369 -0.11736 -0.4371 -0.12309 -0.44866 C -0.12535 -0.45306 -0.12865 -0.4563 -0.13073 -0.46092 C -0.13438 -0.46902 -0.14011 -0.48567 -0.14011 -0.48567 C -0.14132 -0.50255 -0.14358 -0.52221 -0.14618 -0.53886 C -0.14827 -0.5525 -0.15677 -0.56291 -0.16007 -0.57586 C -0.16598 -0.59899 -0.16598 -0.62327 -0.18004 -0.64131 C -0.18056 -0.64339 -0.18073 -0.6457 -0.1816 -0.64755 C -0.18334 -0.65125 -0.18629 -0.6538 -0.18768 -0.65773 C -0.19202 -0.66929 -0.19202 -0.67831 -0.19705 -0.68849 C -0.19879 -0.69658 -0.20278 -0.70213 -0.20625 -0.70907 C -0.21875 -0.69612 -0.22431 -0.67739 -0.23229 -0.65981 C -0.24236 -0.63738 -0.25729 -0.61125 -0.27084 -0.59228 C -0.28316 -0.57494 -0.29427 -0.55458 -0.30782 -0.53886 C -0.33785 -0.50371 -0.30157 -0.55088 -0.33229 -0.51226 C -0.34948 -0.49076 -0.36424 -0.46763 -0.38004 -0.44473 C -0.38837 -0.43271 -0.39879 -0.42299 -0.40625 -0.40981 C -0.42136 -0.38298 -0.43802 -0.35801 -0.45382 -0.33187 C -0.46875 -0.30736 -0.45417 -0.32309 -0.47084 -0.29903 C -0.48629 -0.2766 -0.50382 -0.25717 -0.51979 -0.23567 C -0.52848 -0.22434 -0.53976 -0.21717 -0.54775 -0.20491 C -0.55608 -0.19219 -0.56441 -0.17878 -0.5724 -0.16582 C -0.58091 -0.15218 -0.59045 -0.14177 -0.6 -0.12905 C -0.60452 -0.12281 -0.60452 -0.12373 -0.60782 -0.1168 C -0.60938 -0.11333 -0.61233 -0.10662 -0.61233 -0.10662 " pathEditMode="relative" ptsTypes="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gone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go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went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to a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concert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last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week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gone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 smtClean="0">
                <a:solidFill>
                  <a:schemeClr val="tx1"/>
                </a:solidFill>
                <a:latin typeface="Kristen ITC" pitchFamily="66" charset="0"/>
              </a:rPr>
              <a:t>last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… ” (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tells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us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happened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11841E-6 C 0.01093 -0.01897 0.01197 -0.03955 0.01701 -0.06152 C 0.0177 -0.06453 0.01927 -0.06684 0.02013 -0.06961 C 0.02239 -0.07678 0.02274 -0.08488 0.02465 -0.09228 C 0.02517 -0.09436 0.02586 -0.09621 0.02621 -0.09829 C 0.02743 -0.10384 0.02795 -0.10939 0.02933 -0.11471 C 0.03038 -0.11887 0.03246 -0.12697 0.03246 -0.12697 C 0.0335 -0.14755 0.03402 -0.15634 0.03854 -0.17415 C 0.03958 -0.18317 0.04288 -0.19172 0.04322 -0.20074 C 0.04548 -0.25555 0.04288 -0.28307 0.04774 -0.32794 C 0.04722 -0.37373 0.04756 -0.41929 0.04618 -0.46508 C 0.04565 -0.48058 0.04045 -0.50093 0.03854 -0.51642 C 0.03663 -0.53284 0.03472 -0.54949 0.02777 -0.5636 C 0.02534 -0.57632 0.02048 -0.58372 0.01545 -0.59436 C 0.00989 -0.60592 0.00555 -0.62674 -0.00296 -0.63529 C -0.01233 -0.64454 -0.0224 -0.65148 -0.0323 -0.65981 C -0.04653 -0.67183 -0.05556 -0.67877 -0.07223 -0.68455 C -0.09462 -0.68293 -0.09844 -0.68293 -0.11528 -0.67831 C -0.12101 -0.67322 -0.12483 -0.66952 -0.1323 -0.66605 C -0.13542 -0.66466 -0.1415 -0.66189 -0.1415 -0.66189 C -0.15053 -0.65333 -0.15487 -0.64894 -0.16146 -0.63737 C -0.16198 -0.63552 -0.16355 -0.62489 -0.16754 -0.62697 C -0.17032 -0.62859 -0.17119 -0.64061 -0.17223 -0.64339 C -0.1757 -0.65241 -0.17587 -0.65125 -0.18143 -0.65379 C -0.19983 -0.65218 -0.21337 -0.65287 -0.22605 -0.63529 C -0.22709 -0.63113 -0.22813 -0.6272 -0.22917 -0.62304 C -0.22969 -0.62095 -0.23073 -0.61679 -0.23073 -0.61679 C -0.23126 -0.58534 -0.2316 -0.55412 -0.2323 -0.52267 C -0.23264 -0.51041 -0.23299 -0.49792 -0.23386 -0.48566 C -0.23403 -0.48289 -0.23525 -0.47757 -0.23525 -0.47757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0805E-7 C -0.00243 -0.00925 0.00052 -0.01897 0.00156 -0.02868 C 0.00104 -0.0895 0.00104 -0.1501 -2.22222E-6 -0.21092 C -0.00018 -0.2174 -0.0033 -0.22803 -0.00469 -0.23358 C -0.00521 -0.23567 -0.00625 -0.2396 -0.00625 -0.2396 C -0.00886 -0.26226 -0.01007 -0.28724 -0.0184 -0.30736 C -0.02188 -0.31592 -0.0217 -0.32054 -0.02778 -0.32586 C -0.03715 -0.34251 -0.04375 -0.35107 -0.05695 -0.36263 C -0.06233 -0.36749 -0.06649 -0.37512 -0.0724 -0.37905 C -0.08438 -0.38715 -0.09948 -0.38622 -0.11233 -0.38923 C -0.11493 -0.39131 -0.11893 -0.39177 -0.11997 -0.39547 C -0.12066 -0.39778 -0.11702 -0.39848 -0.11545 -0.39963 C -0.11094 -0.40287 -0.1092 -0.40357 -0.10469 -0.40565 C -0.09427 -0.41952 -0.08177 -0.42415 -0.06927 -0.43432 C -0.05295 -0.44751 -0.03802 -0.46231 -0.02153 -0.47549 C -0.01372 -0.48173 -0.00382 -0.4859 0.00312 -0.49376 C 0.01667 -0.50925 0.03281 -0.52105 0.04618 -0.53678 C 0.06753 -0.56198 0.08663 -0.58511 0.11076 -0.60662 C 0.11406 -0.61309 0.11823 -0.61841 0.12153 -0.62489 C 0.12413 -0.6353 0.13194 -0.64131 0.13993 -0.64131 " pathEditMode="relative" ptsTypes="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20629E-6 C 0.00573 -0.00508 0.00798 -0.01225 0.01076 -0.02035 C 0.01215 -0.02451 0.01389 -0.03283 0.01389 -0.03283 C 0.01614 -0.05388 0.01805 -0.06452 0.01389 -0.09019 C 0.01302 -0.09597 0.00868 -0.09967 0.00625 -0.10453 C -0.0007 -0.11794 -0.0066 -0.13228 -0.01372 -0.14546 C -0.01649 -0.1561 -0.01997 -0.16581 -0.02292 -0.17622 C -0.02379 -0.22132 -0.01667 -0.24167 -0.03073 -0.27266 C -0.03195 -0.27913 -0.03281 -0.28515 -0.03524 -0.29116 C -0.03698 -0.29532 -0.04149 -0.30319 -0.04149 -0.30319 C -0.04427 -0.31799 -0.04583 -0.31591 -0.04757 -0.33394 C -0.04913 -0.37048 -0.04879 -0.40887 -0.06458 -0.44056 C -0.0684 -0.45999 -0.0625 -0.43524 -0.07379 -0.45906 C -0.07674 -0.46554 -0.07708 -0.47317 -0.07986 -0.47941 C -0.08715 -0.49583 -0.09583 -0.50485 -0.1092 -0.51225 C -0.11684 -0.51641 -0.12431 -0.52127 -0.13229 -0.52451 C -0.13629 -0.52613 -0.14462 -0.52867 -0.14462 -0.52867 C -0.16042 -0.54347 -0.17969 -0.54833 -0.19844 -0.5511 C -0.22083 -0.56336 -0.24236 -0.55619 -0.26754 -0.55527 C -0.27465 -0.55157 -0.28038 -0.54787 -0.28611 -0.54116 C -0.28941 -0.537 -0.29531 -0.52867 -0.29531 -0.52867 C -0.2974 -0.51803 -0.29479 -0.50578 -0.29844 -0.49583 C -0.29965 -0.49282 -0.30122 -0.50161 -0.30295 -0.50416 C -0.30886 -0.51318 -0.31476 -0.51965 -0.31997 -0.52867 C -0.33021 -0.54648 -0.33924 -0.55134 -0.35226 -0.56382 C -0.36493 -0.57562 -0.3467 -0.56452 -0.36458 -0.57377 C -0.38889 -0.60615 -0.42309 -0.62349 -0.45677 -0.63112 C -0.46441 -0.63621 -0.47205 -0.6369 -0.47986 -0.6413 C -0.49011 -0.64708 -0.50087 -0.65656 -0.51215 -0.6598 C -0.54705 -0.66998 -0.59965 -0.66396 -0.62761 -0.66396 " pathEditMode="relative" ptsTypes="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7345E-6 C 0.00087 -0.02822 0.00208 -0.04765 0.00451 -0.07378 C 0.00399 -0.09899 0.00469 -0.12419 0.00295 -0.1494 C 0.00208 -0.16351 -0.00573 -0.1797 -0.00938 -0.19265 C -0.01337 -0.20699 -0.01684 -0.22179 -0.02153 -0.23567 C -0.02934 -0.25833 -0.02656 -0.24122 -0.0309 -0.26226 C -0.0349 -0.28123 -0.03785 -0.30782 -0.04462 -0.32771 C -0.05139 -0.34783 -0.05729 -0.36957 -0.06476 -0.38923 C -0.07118 -0.40634 -0.06979 -0.3957 -0.07396 -0.40981 C -0.07847 -0.42507 -0.08038 -0.44358 -0.08785 -0.45699 C -0.09879 -0.47642 -0.10833 -0.49607 -0.11858 -0.51642 C -0.12205 -0.53076 -0.12587 -0.53377 -0.13229 -0.5451 C -0.1408 -0.56037 -0.14774 -0.57285 -0.15694 -0.58812 C -0.16823 -0.60685 -0.17882 -0.62581 -0.19236 -0.64131 C -0.19601 -0.64547 -0.19774 -0.65195 -0.20156 -0.65565 C -0.21024 -0.66444 -0.21979 -0.66999 -0.22934 -0.67623 C -0.23837 -0.68201 -0.23524 -0.68271 -0.24462 -0.68641 C -0.2658 -0.69496 -0.28733 -0.69543 -0.30938 -0.69681 C -0.31215 -0.69728 -0.32795 -0.70074 -0.33229 -0.69681 C -0.33403 -0.69519 -0.33247 -0.69057 -0.33385 -0.68849 C -0.33941 -0.68016 -0.34375 -0.68016 -0.35087 -0.67831 C -0.36372 -0.6642 -0.37917 -0.65172 -0.39392 -0.64131 C -0.40226 -0.63553 -0.41181 -0.63298 -0.42014 -0.62697 C -0.43941 -0.61333 -0.45972 -0.59598 -0.47552 -0.57586 C -0.4816 -0.55851 -0.4908 -0.54649 -0.49844 -0.53076 C -0.50504 -0.51781 -0.51042 -0.50463 -0.51858 -0.49376 C -0.52118 -0.48358 -0.52882 -0.48104 -0.53229 -0.47133 " pathEditMode="relative" ptsTypes="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seen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seen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saw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I … Linda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the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cinema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yesterday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seen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 smtClean="0">
                <a:solidFill>
                  <a:schemeClr val="tx1"/>
                </a:solidFill>
                <a:latin typeface="Kristen ITC" pitchFamily="66" charset="0"/>
              </a:rPr>
              <a:t>yesterday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” (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tells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us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when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happened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0.00022 C 0.00746 -0.01943 0.00434 -0.01064 0.00954 -0.02498 C 0.01302 -0.03469 0.01909 -0.04186 0.02378 -0.05018 C 0.02656 -0.05527 0.02812 -0.06174 0.0302 -0.06706 C 0.0309 -0.06891 0.03246 -0.07006 0.03333 -0.07145 C 0.03993 -0.08509 0.04704 -0.09804 0.05086 -0.11399 C 0.05451 -0.17665 0.05017 -0.23978 0.06041 -0.30174 C 0.06232 -0.32532 0.06354 -0.34798 0.0651 -0.3718 C 0.06579 -0.38174 0.06823 -0.40116 0.06823 -0.40116 C 0.0717 -0.48764 0.071 -0.4518 0.06823 -0.60232 C 0.06805 -0.61226 0.06753 -0.61134 0.06354 -0.61688 C 0.05937 -0.63954 0.04704 -0.65827 0.03645 -0.67608 C 0.02517 -0.69504 0.0335 -0.68671 0.02378 -0.69504 C 0.01805 -0.7059 0.01684 -0.71215 0.00798 -0.71608 C 0.00382 -0.72186 -0.0007 -0.72417 -0.00625 -0.72671 C -0.01528 -0.73804 -0.02934 -0.74058 -0.04132 -0.74359 C -0.0566 -0.7429 -0.07205 -0.74267 -0.08733 -0.74151 C -0.10382 -0.74035 -0.11927 -0.72972 -0.1349 -0.72463 C -0.14809 -0.71584 -0.16216 -0.70521 -0.17622 -0.6992 C -0.17761 -0.69781 -0.19046 -0.68579 -0.19358 -0.68255 C -0.19809 -0.67746 -0.19966 -0.67191 -0.20469 -0.66752 C -0.20643 -0.66035 -0.20955 -0.65688 -0.21268 -0.65064 C -0.21667 -0.62914 -0.22882 -0.61434 -0.23334 -0.59376 C -0.23612 -0.58128 -0.23507 -0.56787 -0.23802 -0.55538 C -0.24098 -0.52694 -0.23802 -0.46891 -0.23802 -0.46891 " pathEditMode="relative" ptsTypes="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5.92044E-7 C -0.00834 -0.03238 -0.01858 -0.06383 -0.03074 -0.0939 C -0.03351 -0.10061 -0.03612 -0.10754 -0.03855 -0.11471 C -0.04289 -0.1272 -0.0507 -0.15357 -0.0507 -0.15357 C -0.05226 -0.17045 -0.05678 -0.19057 -0.06147 -0.20676 C -0.06772 -0.27706 -0.06181 -0.20259 -0.06615 -0.29695 C -0.06667 -0.30851 -0.07084 -0.31707 -0.07223 -0.32771 C -0.07431 -0.3439 -0.07536 -0.35939 -0.08004 -0.37466 C -0.08143 -0.38414 -0.0823 -0.39131 -0.08612 -0.3994 C -0.09046 -0.42253 -0.09879 -0.44149 -0.11077 -0.45907 C -0.1172 -0.46809 -0.12449 -0.4815 -0.13386 -0.48543 C -0.1422 -0.49654 -0.1507 -0.5044 -0.16147 -0.50995 C -0.1724 -0.52452 -0.18404 -0.52938 -0.19688 -0.53886 C -0.20713 -0.54603 -0.21702 -0.55273 -0.22761 -0.55921 C -0.24376 -0.56915 -0.25834 -0.58234 -0.27379 -0.59413 C -0.28699 -0.60407 -0.30174 -0.60801 -0.31546 -0.61656 C -0.3257 -0.62304 -0.33577 -0.62905 -0.34619 -0.63506 C -0.35348 -0.63923 -0.35765 -0.64524 -0.36615 -0.64524 " pathEditMode="relative" ptsTypes="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80019E-6 C -0.0165 -0.00739 -0.03316 -0.01572 -0.04775 -0.02867 C -0.05469 -0.03491 -0.06094 -0.04255 -0.06771 -0.04925 C -0.07813 -0.05966 -0.08368 -0.07724 -0.09393 -0.08811 C -0.11216 -0.10753 -0.13229 -0.12395 -0.14775 -0.14754 C -0.15764 -0.16257 -0.16806 -0.17622 -0.17848 -0.19056 C -0.18802 -0.20397 -0.20261 -0.21045 -0.21233 -0.2234 C -0.21632 -0.22872 -0.22934 -0.2493 -0.23542 -0.25207 C -0.24254 -0.26156 -0.24983 -0.26919 -0.25695 -0.27867 C -0.26563 -0.29023 -0.27379 -0.3048 -0.2816 -0.31752 C -0.2875 -0.34111 -0.30191 -0.35753 -0.31702 -0.37095 C -0.32188 -0.38089 -0.32188 -0.38205 -0.33073 -0.37904 C -0.3467 -0.3617 -0.36424 -0.34296 -0.3816 -0.32793 C -0.38976 -0.32099 -0.39896 -0.3159 -0.40625 -0.30735 C -0.42639 -0.28376 -0.44983 -0.26757 -0.47066 -0.24583 C -0.47552 -0.24097 -0.47969 -0.23565 -0.48473 -0.23149 C -0.48959 -0.22733 -0.49514 -0.22548 -0.5 -0.22132 C -0.50382 -0.21785 -0.50695 -0.21276 -0.51059 -0.20906 C -0.51875 -0.20166 -0.52674 -0.19426 -0.53525 -0.18848 C -0.53837 -0.18639 -0.54167 -0.18501 -0.54445 -0.18246 C -0.55556 -0.17229 -0.5658 -0.1598 -0.57674 -0.14962 C -0.59011 -0.13737 -0.60382 -0.12534 -0.61702 -0.11262 C -0.62639 -0.1036 -0.63507 -0.0925 -0.64462 -0.08394 C -0.65573 -0.07423 -0.65157 -0.08209 -0.66164 -0.07169 C -0.67292 -0.06012 -0.66285 -0.06683 -0.6724 -0.05943 C -0.67848 -0.0548 -0.68559 -0.05133 -0.6908 -0.04509 C -0.69462 -0.04046 -0.69792 -0.03561 -0.70157 -0.03075 C -0.70278 -0.02913 -0.70625 -0.02867 -0.70625 -0.02867 " pathEditMode="relative" ptsTypes="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5087E-6 C 0.00625 -0.00879 0.00902 -0.0333 0.01423 -0.04671 C 0.01614 -0.05919 0.01753 -0.07191 0.01892 -0.08463 C 0.0184 -0.12208 0.01875 -0.15931 0.01736 -0.19676 C 0.01718 -0.20324 0.01441 -0.20925 0.01423 -0.21572 C 0.01198 -0.27884 0.01718 -0.33711 -8.33333E-7 -0.39538 C -0.00365 -0.43098 -0.00695 -0.46012 -0.01754 -0.49272 C -0.02448 -0.51376 -0.01702 -0.49827 -0.02396 -0.51168 C -0.02674 -0.52994 -0.03021 -0.55006 -0.03663 -0.56671 C -0.03854 -0.57989 -0.03959 -0.59399 -0.04288 -0.60671 C -0.04601 -0.61873 -0.04757 -0.62012 -0.05087 -0.63006 C -0.05625 -0.64647 -0.05087 -0.63653 -0.06198 -0.6511 L -0.06198 -0.6511 C -0.06302 -0.65318 -0.06337 -0.65619 -0.06511 -0.65757 C -0.06754 -0.65942 -0.07049 -0.65896 -0.07309 -0.65965 C -0.079 -0.66497 -0.08542 -0.66752 -0.09219 -0.67029 C -0.09479 -0.68069 -0.0882 -0.68185 -0.08108 -0.68509 C -0.06598 -0.69226 -0.05295 -0.69989 -0.0382 -0.70821 C -0.01841 -0.71954 0.00087 -0.73272 0.02048 -0.74428 C 0.03489 -0.75283 0.05052 -0.75838 0.06493 -0.7674 C 0.10017 -0.78936 0.05399 -0.76324 0.08559 -0.78428 C 0.0967 -0.79168 0.0934 -0.78497 0.10312 -0.79491 C 0.11441 -0.80671 0.12187 -0.81387 0.13489 -0.82243 C 0.14531 -0.83676 0.15937 -0.84509 0.17291 -0.8541 C 0.19635 -0.8696 0.17239 -0.85503 0.19357 -0.87306 C 0.22517 -0.89989 0.18698 -0.8622 0.21892 -0.89226 C 0.23784 -0.91029 0.25573 -0.92809 0.27604 -0.94289 C 0.29288 -0.95515 0.27934 -0.94867 0.29045 -0.95353 C 0.2993 -0.96139 0.3085 -0.96671 0.31736 -0.97457 C 0.32152 -0.97804 0.32448 -0.98358 0.32847 -0.98728 C 0.33975 -0.99769 0.33507 -0.99191 0.33958 -0.99792 " pathEditMode="relative" ptsTypes="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eat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eats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eaten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She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already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breakfast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. 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ate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PRESENT PERFECT </a:t>
            </a:r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–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b="1" dirty="0" err="1" smtClean="0">
                <a:solidFill>
                  <a:schemeClr val="tx1"/>
                </a:solidFill>
                <a:latin typeface="Kristen ITC" pitchFamily="66" charset="0"/>
              </a:rPr>
              <a:t>already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” 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(for a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recently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9.82659E-7 C 0.01076 -0.04 -0.00018 -0.08463 0.0144 -0.12255 C 0.01579 -0.13411 0.01683 -0.14382 0.02065 -0.15445 C 0.02447 -0.19006 0.02274 -0.17573 0.02551 -0.19862 C 0.02447 -0.23931 0.02673 -0.25388 0.01909 -0.28532 C 0.01787 -0.30636 0.01718 -0.34521 0.00798 -0.36347 C 0.00572 -0.37919 0.00225 -0.39492 -0.00157 -0.41018 C -0.00209 -0.41549 -0.00226 -0.42151 -0.00313 -0.42682 C -0.00383 -0.43145 -0.00556 -0.43515 -0.00626 -0.43977 C -0.00956 -0.46012 -0.00608 -0.45041 -0.00938 -0.46497 C -0.01459 -0.4881 -0.02084 -0.51099 -0.02379 -0.5348 C -0.02431 -0.55029 -0.02414 -0.56578 -0.02536 -0.58128 C -0.02657 -0.59746 -0.03126 -0.60971 -0.03647 -0.62359 C -0.03838 -0.62891 -0.0389 -0.63538 -0.04115 -0.64047 C -0.05504 -0.67099 -0.0797 -0.69087 -0.1047 -0.70174 C -0.11615 -0.70682 -0.10209 -0.70521 -0.11424 -0.71237 C -0.1172 -0.71422 -0.12067 -0.71376 -0.12379 -0.71445 C -0.13056 -0.71746 -0.13751 -0.71977 -0.14445 -0.72278 C -0.14601 -0.72347 -0.14914 -0.72486 -0.14914 -0.72486 C -0.16077 -0.72417 -0.1724 -0.72463 -0.18404 -0.72278 C -0.18924 -0.72208 -0.1948 -0.71469 -0.20001 -0.71237 C -0.20348 -0.70914 -0.20782 -0.70752 -0.21112 -0.70382 C -0.21251 -0.7022 -0.21303 -0.69943 -0.21424 -0.69758 C -0.22188 -0.68602 -0.21928 -0.68833 -0.22692 -0.68486 C -0.23647 -0.67584 -0.23994 -0.66359 -0.24272 -0.64879 C -0.24671 -0.65411 -0.25695 -0.66867 -0.26181 -0.67214 C -0.27813 -0.6837 -0.29601 -0.68995 -0.31424 -0.69318 C -0.31789 -0.69388 -0.32171 -0.69457 -0.32536 -0.69526 C -0.3349 -0.69688 -0.35383 -0.69966 -0.35383 -0.69966 C -0.38074 -0.70844 -0.40921 -0.70151 -0.43647 -0.69758 C -0.45001 -0.69249 -0.46442 -0.68925 -0.47779 -0.68278 C -0.4922 -0.67561 -0.50713 -0.66428 -0.52223 -0.65943 C -0.52796 -0.65434 -0.53282 -0.6511 -0.53959 -0.64879 C -0.54115 -0.6474 -0.54445 -0.64463 -0.54445 -0.64463 " pathEditMode="relative" ptsTypes="fffff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1.38728E-6 C -0.00122 -0.03676 -0.00296 -0.05618 -0.00817 -0.08878 C -0.01008 -0.10196 -0.00956 -0.10867 -0.01112 -0.12254 C -0.01181 -0.12832 -0.01424 -0.13965 -0.01424 -0.13965 C -0.01476 -0.17271 -0.01511 -0.20578 -0.01598 -0.23884 C -0.0165 -0.25572 -0.02032 -0.27306 -0.02223 -0.28971 C -0.02674 -0.32971 -0.03508 -0.36971 -0.04463 -0.40809 C -0.05036 -0.4319 -0.06563 -0.43977 -0.07466 -0.45873 C -0.09463 -0.50011 -0.1231 -0.54011 -0.15869 -0.55607 C -0.16546 -0.56439 -0.1724 -0.5674 -0.18091 -0.57295 C -0.18542 -0.57595 -0.18924 -0.58104 -0.19376 -0.58358 C -0.22431 -0.6 -0.25921 -0.58913 -0.29202 -0.58982 C -0.29254 -0.59838 -0.29254 -0.60693 -0.29376 -0.61526 C -0.29532 -0.62543 -0.31147 -0.64069 -0.31754 -0.64901 C -0.32796 -0.66312 -0.3389 -0.67769 -0.35105 -0.68925 C -0.35296 -0.6911 -0.35539 -0.69133 -0.35713 -0.69341 C -0.36529 -0.70219 -0.37206 -0.71514 -0.38091 -0.723 C -0.38386 -0.72555 -0.38733 -0.72693 -0.39046 -0.72925 C -0.39845 -0.73549 -0.40417 -0.74659 -0.41286 -0.75052 C -0.41824 -0.75792 -0.42275 -0.76347 -0.43022 -0.7674 C -0.43334 -0.76901 -0.43994 -0.77156 -0.43994 -0.77156 C -0.45452 -0.78543 -0.43317 -0.76647 -0.45088 -0.77803 C -0.45817 -0.78289 -0.46042 -0.78705 -0.46667 -0.79283 C -0.4698 -0.79584 -0.47622 -0.80115 -0.47622 -0.80115 " pathEditMode="relative" ptsTypes="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763E-6 C -0.00209 -0.01156 -0.00295 -0.02266 -0.00625 -0.03376 C -0.01563 -0.10196 -0.03629 -0.16948 -0.06823 -0.22404 C -0.07917 -0.24277 -0.07813 -0.2652 -0.08577 -0.28532 C -0.08941 -0.3193 -0.10399 -0.34589 -0.11736 -0.3741 C -0.12604 -0.3926 -0.1283 -0.41503 -0.13334 -0.43537 C -0.13681 -0.46335 -0.15278 -0.49688 -0.16511 -0.52 C -0.16667 -0.523 -0.16702 -0.52717 -0.16823 -0.53063 C -0.1717 -0.54127 -0.17153 -0.53734 -0.17465 -0.54959 C -0.17813 -0.56347 -0.17952 -0.57757 -0.18577 -0.58982 C -0.18906 -0.61641 -0.19375 -0.62358 -0.20799 -0.64254 C -0.21337 -0.64971 -0.21597 -0.65572 -0.22379 -0.65965 C -0.24045 -0.65295 -0.24653 -0.63977 -0.25868 -0.62358 C -0.27535 -0.60139 -0.29514 -0.58312 -0.31268 -0.56231 C -0.33906 -0.53087 -0.3217 -0.54936 -0.34132 -0.52 C -0.37118 -0.47514 -0.40868 -0.43884 -0.44601 -0.40578 C -0.47309 -0.38173 -0.50104 -0.34636 -0.53177 -0.33179 C -0.54063 -0.32 -0.5316 -0.32971 -0.54288 -0.32347 C -0.55035 -0.3193 -0.55365 -0.30867 -0.56354 -0.30867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leave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left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left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Bob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five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minutes ago.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leave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PAST SIMPLE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“…</a:t>
            </a:r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ago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” (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is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a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finished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8363E-6 C -0.00851 -0.00462 -0.01511 -0.00948 -0.02292 -0.01642 C -0.02431 -0.01757 -0.02622 -0.01757 -0.02761 -0.0185 C -0.03021 -0.02035 -0.03281 -0.02243 -0.03524 -0.02474 C -0.03698 -0.02636 -0.03837 -0.02891 -0.03993 -0.03076 C -0.0434 -0.03492 -0.04688 -0.03931 -0.0507 -0.04301 C -0.0632 -0.05458 -0.08004 -0.06683 -0.09375 -0.07585 C -0.10677 -0.09297 -0.10018 -0.08672 -0.11215 -0.09644 C -0.1257 -0.12303 -0.13872 -0.14639 -0.15833 -0.16605 C -0.16754 -0.1753 -0.17847 -0.18039 -0.18768 -0.18871 C -0.19722 -0.19727 -0.20677 -0.20768 -0.21528 -0.21739 C -0.21997 -0.22271 -0.22917 -0.23358 -0.22917 -0.23358 C -0.23195 -0.24445 -0.23872 -0.25046 -0.24462 -0.25832 C -0.25747 -0.27544 -0.27431 -0.287 -0.28611 -0.3055 C -0.29011 -0.31175 -0.29063 -0.31591 -0.29375 -0.32377 C -0.29861 -0.3358 -0.30521 -0.34805 -0.3092 -0.36077 C -0.31406 -0.37581 -0.31788 -0.392 -0.32448 -0.40587 C -0.32639 -0.41859 -0.33021 -0.42877 -0.33368 -0.44079 C -0.33559 -0.45791 -0.33872 -0.47641 -0.34462 -0.4919 C -0.34618 -0.50115 -0.34965 -0.5074 -0.35226 -0.51642 C -0.35799 -0.53654 -0.34583 -0.49792 -0.35677 -0.54116 C -0.36528 -0.57447 -0.3625 -0.56151 -0.36615 -0.58002 C -0.36806 -0.61193 -0.3724 -0.64269 -0.37535 -0.67437 C -0.37448 -0.69542 -0.38698 -0.80435 -0.34757 -0.82192 C -0.33889 -0.83117 -0.33698 -0.83163 -0.32604 -0.83418 C -0.3158 -0.83348 -0.30556 -0.83325 -0.29531 -0.8321 C -0.28958 -0.8314 -0.28403 -0.82562 -0.2783 -0.824 C -0.2684 -0.81591 -0.26181 -0.80365 -0.25226 -0.79533 C -0.25087 -0.79163 -0.24653 -0.78052 -0.24601 -0.77682 C -0.24445 -0.76526 -0.24306 -0.7419 -0.24306 -0.7419 C -0.24462 -0.63668 -0.2184 -0.63737 -0.24601 -0.63737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54302E-6 C 0.01198 -0.00417 0.01163 -0.01319 0.01545 -0.0266 C 0.01719 -0.03354 0.02153 -0.04718 0.02153 -0.04718 C 0.02361 -0.06314 0.02708 -0.0754 0.0309 -0.0902 C 0.03611 -0.11124 0.03924 -0.13599 0.04167 -0.15773 C 0.03785 -0.21462 0.03194 -0.2722 0.04635 -0.32794 C 0.05104 -0.37627 0.04861 -0.44357 0.03837 -0.49376 C 0.03437 -0.51434 0.0224 -0.53261 0.01545 -0.55134 C 0.01215 -0.55967 0.0099 -0.56915 0.00781 -0.57794 C 0.00556 -0.58673 -0.00208 -0.59112 -0.00608 -0.59829 C -0.0125 -0.60916 -0.01632 -0.61309 -0.02448 -0.62096 C -0.03229 -0.62836 -0.03854 -0.63761 -0.04601 -0.64547 C -0.06441 -0.66443 -0.08941 -0.67646 -0.11215 -0.68039 C -0.13021 -0.68825 -0.13316 -0.69034 -0.15087 -0.69265 C -0.18455 -0.69195 -0.2184 -0.69242 -0.25243 -0.69057 C -0.26007 -0.6901 -0.28073 -0.67854 -0.29063 -0.67623 C -0.29948 -0.67045 -0.30903 -0.66605 -0.31858 -0.66189 C -0.32587 -0.65518 -0.33194 -0.64709 -0.33681 -0.63738 C -0.33854 -0.63067 -0.3375 -0.62789 -0.34462 -0.63321 C -0.34653 -0.6346 -0.3474 -0.63784 -0.34931 -0.63946 C -0.36094 -0.65056 -0.37917 -0.65033 -0.39236 -0.65171 C -0.43385 -0.65033 -0.45174 -0.64848 -0.48611 -0.64339 C -0.4974 -0.63969 -0.50729 -0.63321 -0.5184 -0.62905 C -0.52969 -0.62489 -0.54115 -0.62165 -0.55226 -0.61679 C -0.55573 -0.61356 -0.5599 -0.6087 -0.56441 -0.6087 " pathEditMode="relative" ptsTypes="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9408E-6 C -0.00157 -0.01827 -0.00174 -0.02128 -0.00764 -0.03677 C -0.00886 -0.04533 -0.01077 -0.05319 -0.01233 -0.06152 C -0.01875 -0.13691 -0.00938 -0.02105 -0.01528 -0.23983 C -0.01545 -0.24561 -0.02032 -0.2581 -0.02153 -0.26434 C -0.02466 -0.29811 -0.0283 -0.33164 -0.03386 -0.36471 C -0.03837 -0.39107 -0.03386 -0.37789 -0.03993 -0.39339 C -0.04219 -0.41212 -0.04653 -0.42993 -0.05226 -0.44681 C -0.05504 -0.45514 -0.05643 -0.46554 -0.0599 -0.47341 C -0.06111 -0.47641 -0.0632 -0.47872 -0.06459 -0.4815 C -0.0658 -0.48404 -0.06667 -0.48705 -0.06771 -0.48983 C -0.06945 -0.5 -0.07292 -0.50509 -0.07848 -0.51226 C -0.08299 -0.5303 -0.10018 -0.54972 -0.11372 -0.55527 C -0.12448 -0.56476 -0.13073 -0.56406 -0.14462 -0.56568 C -0.18941 -0.58025 -0.15677 -0.57193 -0.24462 -0.56961 C -0.25434 -0.56106 -0.24271 -0.57008 -0.25834 -0.5636 C -0.27205 -0.55782 -0.2842 -0.54834 -0.29844 -0.5451 C -0.33004 -0.52798 -0.35573 -0.50324 -0.37535 -0.46531 C -0.37726 -0.4549 -0.38125 -0.44311 -0.38611 -0.43455 C -0.38854 -0.42576 -0.39375 -0.42206 -0.39688 -0.41397 C -0.40139 -0.40194 -0.40521 -0.39038 -0.41077 -0.37905 C -0.41389 -0.36332 -0.41025 -0.37674 -0.42153 -0.35662 C -0.42778 -0.34551 -0.43108 -0.33395 -0.43837 -0.32378 C -0.44271 -0.30689 -0.43594 -0.33048 -0.44462 -0.31152 C -0.45382 -0.2914 -0.46059 -0.26989 -0.47066 -0.25 C -0.47535 -0.22595 -0.48403 -0.20444 -0.49219 -0.18247 C -0.49879 -0.16443 -0.49566 -0.18455 -0.5 -0.16397 C -0.50313 -0.14963 -0.50434 -0.13529 -0.50764 -0.12095 C -0.50834 -0.11818 -0.50851 -0.1154 -0.5092 -0.11263 C -0.51007 -0.10847 -0.51233 -0.10037 -0.51233 -0.10037 C -0.51389 -0.08673 -0.51754 -0.07216 -0.52448 -0.06152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1212E-6 C -0.00243 -0.01596 -0.00642 -0.0296 -0.00938 -0.0451 C -0.01215 -0.0784 -0.01788 -0.11378 -0.02622 -0.1457 C -0.02917 -0.17206 -0.03177 -0.19241 -0.04167 -0.21554 C -0.04514 -0.2234 -0.04844 -0.23034 -0.05243 -0.23797 C -0.05451 -0.2419 -0.05851 -0.25023 -0.05851 -0.25023 C -0.06059 -0.26966 -0.06493 -0.28307 -0.07552 -0.29718 C -0.07778 -0.30758 -0.08281 -0.31152 -0.08785 -0.31984 C -0.09462 -0.33117 -0.09757 -0.34574 -0.10469 -0.35661 C -0.10712 -0.36031 -0.11007 -0.36309 -0.11233 -0.36679 C -0.12101 -0.38113 -0.12465 -0.39893 -0.13229 -0.41397 C -0.14167 -0.43224 -0.15191 -0.44935 -0.16163 -0.46739 C -0.16285 -0.4697 -0.1684 -0.48057 -0.16927 -0.48173 C -0.18108 -0.49676 -0.19722 -0.51041 -0.21233 -0.5185 C -0.22326 -0.53307 -0.23316 -0.5481 -0.24618 -0.55943 C -0.25122 -0.56383 -0.26319 -0.56776 -0.26319 -0.56776 C -0.26979 -0.57377 -0.27604 -0.57562 -0.28316 -0.58002 C -0.29844 -0.5895 -0.28368 -0.58418 -0.29705 -0.58811 C -0.3099 -0.5969 -0.3224 -0.60453 -0.33698 -0.60453 " pathEditMode="relative" ptsTypes="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arrived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Did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arrive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5965651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arrived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… Mike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and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Sam…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from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school</a:t>
            </a:r>
            <a:r>
              <a:rPr lang="pt-PT" sz="3200" smtClean="0">
                <a:solidFill>
                  <a:schemeClr val="tx1"/>
                </a:solidFill>
                <a:latin typeface="Kristen ITC" pitchFamily="66" charset="0"/>
              </a:rPr>
              <a:t> yet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?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/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arrived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PRESENT PERFECT </a:t>
            </a:r>
            <a:r>
              <a:rPr lang="pt-PT" b="1" dirty="0" smtClean="0">
                <a:solidFill>
                  <a:schemeClr val="tx1"/>
                </a:solidFill>
                <a:latin typeface="Kristen ITC" pitchFamily="66" charset="0"/>
              </a:rPr>
              <a:t>–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b="1" dirty="0" err="1" smtClean="0">
                <a:solidFill>
                  <a:schemeClr val="tx1"/>
                </a:solidFill>
                <a:latin typeface="Kristen ITC" pitchFamily="66" charset="0"/>
              </a:rPr>
              <a:t>yet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”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(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we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expect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something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to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happen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dirty="0" err="1" smtClean="0">
                <a:solidFill>
                  <a:schemeClr val="tx1"/>
                </a:solidFill>
                <a:latin typeface="Kristen ITC" pitchFamily="66" charset="0"/>
              </a:rPr>
              <a:t>soon</a:t>
            </a:r>
            <a:r>
              <a:rPr lang="pt-PT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5965651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023 C 0.00729 -0.00925 0.01701 -0.0118 0.02465 -0.02035 C 0.03229 -0.02868 0.03906 -0.03932 0.04618 -0.0488 C 0.04739 -0.05065 0.04826 -0.05296 0.0493 -0.05504 C 0.05086 -0.05851 0.05173 -0.06267 0.05382 -0.06545 C 0.05694 -0.06961 0.06458 -0.07563 0.06458 -0.07563 C 0.06562 -0.07771 0.06632 -0.08002 0.0677 -0.08187 C 0.06909 -0.08326 0.07118 -0.08395 0.07239 -0.0858 C 0.07343 -0.08742 0.07274 -0.0902 0.07378 -0.09205 C 0.07673 -0.09713 0.08159 -0.09968 0.08472 -0.1043 C 0.09305 -0.11656 0.09913 -0.13229 0.10468 -0.14732 C 0.10989 -0.16119 0.11336 -0.17623 0.1184 -0.19033 C 0.12066 -0.19658 0.12395 -0.20259 0.12621 -0.20884 C 0.13194 -0.22387 0.13281 -0.24121 0.1401 -0.25578 C 0.1434 -0.27475 0.14965 -0.29232 0.15225 -0.31106 C 0.1559 -0.37442 0.15763 -0.41212 0.1585 -0.48751 C 0.15798 -0.53053 0.15798 -0.57331 0.15694 -0.61633 C 0.15677 -0.62489 0.15347 -0.63298 0.15225 -0.64107 C 0.14739 -0.67183 0.13854 -0.7056 0.12465 -0.7315 C 0.12083 -0.75139 0.11388 -0.77382 0.10312 -0.78862 C 0.10069 -0.80134 0.09166 -0.82216 0.08472 -0.83187 C 0.07986 -0.85153 0.06579 -0.87442 0.05225 -0.88506 C 0.0467 -0.89639 0.04062 -0.89547 0.03072 -0.89917 C 0.01927 -0.90356 0.00885 -0.91119 -0.00313 -0.91351 C -0.01389 -0.91559 -0.02483 -0.91628 -0.03542 -0.91975 C -0.06164 -0.91836 -0.08768 -0.91744 -0.11389 -0.91559 C -0.11598 -0.91536 -0.11789 -0.9142 -0.11997 -0.91351 C -0.13039 -0.91027 -0.14237 -0.90773 -0.15226 -0.90125 C -0.15643 -0.89847 -0.16459 -0.89316 -0.16459 -0.89316 C -0.17309 -0.88182 -0.18125 -0.87396 -0.18768 -0.86032 C -0.19063 -0.84505 -0.19358 -0.83719 -0.2 -0.82354 C -0.20469 -0.81337 -0.20678 -0.80134 -0.21077 -0.79094 C -0.21563 -0.7655 -0.22136 -0.74029 -0.22622 -0.71508 C -0.22691 -0.68062 -0.22917 -0.64986 -0.22917 -0.61633 " pathEditMode="relative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6.93802E-7 C 0.00103 -0.01827 0.00277 -0.03006 0.00468 -0.04718 C 0.00537 -0.08025 0.00503 -0.108 0.00763 -0.13945 C 0.01093 -0.17807 0.01666 -0.21508 0.01839 -0.25416 C 0.01753 -0.30527 0.01735 -0.34597 0.01076 -0.39362 C 0.01024 -0.42021 0.01006 -0.44681 0.00919 -0.4734 C 0.00885 -0.48103 0.00694 -0.48844 0.00607 -0.49607 C 0.00399 -0.51434 0.00346 -0.53307 0.00155 -0.55134 C 0.00034 -0.56244 -0.00522 -0.57146 -0.00765 -0.5821 C -0.01181 -0.6006 -0.01286 -0.63113 -0.02154 -0.6457 C -0.03942 -0.67553 -0.06476 -0.68733 -0.09237 -0.69264 C -0.13577 -0.69056 -0.12345 -0.69473 -0.14619 -0.68455 C -0.15088 -0.67807 -0.15452 -0.67692 -0.16008 -0.67229 C -0.16702 -0.65749 -0.15782 -0.6753 -0.16928 -0.66004 C -0.17275 -0.65541 -0.17987 -0.63413 -0.18161 -0.6272 C -0.18039 -0.64917 -0.18126 -0.65009 -0.17848 -0.66605 C -0.17744 -0.6716 -0.17536 -0.6827 -0.17536 -0.6827 C -0.17449 -0.69126 -0.17275 -0.70004 -0.17223 -0.70906 C -0.17084 -0.73242 -0.16928 -0.77891 -0.16928 -0.77891 C -0.16876 -0.81105 -0.16841 -0.84297 -0.16772 -0.87511 C -0.16685 -0.91674 -0.1764 -0.91605 -0.16459 -0.91605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57262E-7 C 0.01875 -0.01734 0.03177 -0.06915 0.03542 -0.09852 C 0.03472 -0.15009 0.03733 -0.1938 0.02917 -0.2419 C 0.02778 -0.26295 0.02639 -0.28284 0.02309 -0.30365 C 0.02049 -0.37904 0.02535 -0.41373 -0.00469 -0.47132 C -0.0191 -0.52914 -0.08264 -0.53284 -0.11996 -0.53723 C -0.1158 -0.54278 -0.10781 -0.55365 -0.10312 -0.55758 C -0.10035 -0.5599 -0.0967 -0.55943 -0.09392 -0.56151 C -0.08646 -0.56706 -0.07969 -0.574 -0.0724 -0.58025 C -0.05052 -0.59852 -0.02778 -0.61632 -0.00625 -0.63529 C 0.00677 -0.64685 0.02448 -0.66998 0.03385 -0.68663 C 0.04167 -0.70051 0.05087 -0.71693 0.06146 -0.72756 C 0.0625 -0.73034 0.06302 -0.73358 0.06458 -0.73589 C 0.06615 -0.73843 0.07066 -0.7419 0.07066 -0.7419 " pathEditMode="relative" ptsTypes="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7.72433E-6 C -0.00105 -0.01643 -0.00087 -0.03308 -0.00313 -0.04927 C -0.00504 -0.06314 -0.02188 -0.09714 -0.02761 -0.1087 C -0.03074 -0.12535 -0.03525 -0.14131 -0.03837 -0.15796 C -0.04115 -0.17323 -0.04081 -0.18803 -0.04462 -0.20306 C -0.04758 -0.23705 -0.05574 -0.27198 -0.06928 -0.30135 C -0.07171 -0.31245 -0.07796 -0.31707 -0.08299 -0.32586 C -0.08959 -0.33719 -0.09358 -0.34598 -0.10157 -0.35662 C -0.10921 -0.3668 -0.11372 -0.38113 -0.1231 -0.38946 C -0.12674 -0.3927 -0.15296 -0.41282 -0.15539 -0.41606 C -0.16598 -0.43063 -0.1764 -0.43872 -0.19081 -0.44473 C -0.20192 -0.45468 -0.21008 -0.45815 -0.2231 -0.46115 C -0.23265 -0.46763 -0.24185 -0.47087 -0.25226 -0.47341 C -0.26824 -0.47272 -0.28421 -0.47318 -0.30001 -0.47156 C -0.31216 -0.47017 -0.32535 -0.45838 -0.33681 -0.45306 C -0.33785 -0.45653 -0.33942 -0.45977 -0.33994 -0.46323 C -0.3415 -0.47272 -0.34115 -0.48266 -0.34306 -0.49191 C -0.34376 -0.49515 -0.34636 -0.49723 -0.34775 -0.50024 C -0.35035 -0.50579 -0.35678 -0.52845 -0.35695 -0.52891 C -0.35817 -0.53354 -0.35851 -0.53863 -0.3599 -0.54325 C -0.36372 -0.55505 -0.37049 -0.56476 -0.37535 -0.57609 C -0.38646 -0.60107 -0.39445 -0.6279 -0.41685 -0.63738 C -0.42153 -0.64224 -0.43074 -0.6538 -0.43681 -0.65796 " pathEditMode="relative" ptsTypes="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were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was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been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I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on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holidays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since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Friday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.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3140968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was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3140968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5863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PRESENT PERFECT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 smtClean="0">
                <a:solidFill>
                  <a:schemeClr val="tx1"/>
                </a:solidFill>
                <a:latin typeface="Kristen ITC" pitchFamily="66" charset="0"/>
              </a:rPr>
              <a:t>since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”</a:t>
            </a:r>
            <a:r>
              <a:rPr lang="pt-PT" sz="24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(for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b="1" u="sng" dirty="0" err="1" smtClean="0">
                <a:solidFill>
                  <a:schemeClr val="tx1"/>
                </a:solidFill>
                <a:latin typeface="Kristen ITC" pitchFamily="66" charset="0"/>
              </a:rPr>
              <a:t>unfinished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past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action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4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6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7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32655E-6 C 0.00295 -0.01572 0.00851 -0.03168 0.01545 -0.04509 C 0.02014 -0.06637 0.02847 -0.08695 0.03854 -0.10453 C 0.04132 -0.11725 0.04687 -0.13228 0.05226 -0.14361 C 0.05607 -0.16327 0.05052 -0.13922 0.05851 -0.16003 C 0.06076 -0.16604 0.0618 -0.17599 0.06302 -0.18246 C 0.06423 -0.19565 0.06406 -0.2012 0.06927 -0.21114 C 0.07413 -0.23057 0.08003 -0.24838 0.08316 -0.2685 C 0.0868 -0.31752 0.08663 -0.33117 0.08767 -0.39962 C 0.08646 -0.43085 0.08524 -0.45675 0.07378 -0.48381 C 0.06996 -0.49259 0.06614 -0.50046 0.06146 -0.50832 C 0.0592 -0.51225 0.05538 -0.52058 0.05538 -0.52058 C 0.05364 -0.53168 0.04757 -0.55365 0.03854 -0.55758 C 0.03177 -0.56059 0.03403 -0.5592 0.02621 -0.56567 C 0.0191 -0.57169 0.01232 -0.57978 0.00469 -0.58418 C -0.00243 -0.58834 -0.01077 -0.59019 -0.0184 -0.59227 C -0.02327 -0.59366 -0.02743 -0.59736 -0.03229 -0.59851 C -0.04844 -0.60268 -0.06528 -0.60383 -0.0816 -0.60661 C -0.10347 -0.61678 -0.12882 -0.60962 -0.1507 -0.60869 C -0.1599 -0.60453 -0.16858 -0.60175 -0.17691 -0.59435 C -0.1842 -0.58788 -0.19323 -0.57562 -0.20156 -0.57192 C -0.20851 -0.56267 -0.2125 -0.55897 -0.21545 -0.54717 C -0.2158 -0.53006 -0.21233 -0.47039 -0.21997 -0.44079 C -0.22205 -0.41974 -0.22674 -0.40009 -0.22917 -0.37927 C -0.22865 -0.37048 -0.22899 -0.36147 -0.22778 -0.35268 C -0.22361 -0.32169 -0.22465 -0.37303 -0.22465 -0.33834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991E-6 C 0.00295 -0.01272 -0.00017 0.00139 0.00295 -0.01642 C 0.00399 -0.02197 0.00608 -0.03284 0.00608 -0.03284 C 0.01233 -0.10685 0.00885 -0.05782 0.00608 -0.22341 C 0.00521 -0.27382 -0.00208 -0.30042 -0.02465 -0.33811 C -0.02778 -0.35407 -0.02379 -0.33904 -0.0309 -0.35245 C -0.03594 -0.36193 -0.03958 -0.3728 -0.04774 -0.37905 C -0.04965 -0.38044 -0.05191 -0.3809 -0.05399 -0.38113 C -0.06649 -0.38252 -0.11441 -0.38483 -0.12309 -0.38529 C -0.11545 -0.38737 -0.11042 -0.39223 -0.10313 -0.39547 C -0.09809 -0.40009 -0.0934 -0.40125 -0.08785 -0.40379 C -0.07813 -0.41628 -0.0658 -0.42322 -0.05694 -0.4364 C -0.04427 -0.45514 -0.03472 -0.4778 -0.02153 -0.49584 C -0.01181 -0.50902 -0.0033 -0.52359 0.00451 -0.53885 C 0.00816 -0.55342 0.01181 -0.56915 0.0184 -0.5821 C 0.0224 -0.60268 0.03229 -0.61957 0.03229 -0.64154 " pathEditMode="relative" ptsTypes="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3.52451E-6 C 0.00051 -0.04926 -0.00591 -0.14848 0.00919 -0.20907 C 0.01163 -0.24422 0.01406 -0.28146 0.01996 -0.31545 C 0.02152 -0.34112 0.02534 -0.36587 0.0276 -0.39131 C 0.02673 -0.42762 0.02847 -0.45999 0.01996 -0.49376 C 0.01631 -0.5266 0.01475 -0.55944 0.01076 -0.59228 C 0.00885 -0.60824 0.00885 -0.62396 0.00607 -0.63946 C 0.00294 -0.6568 -0.00643 -0.67299 -0.01233 -0.68872 C -0.01667 -0.69982 -0.01858 -0.71462 -0.0231 -0.72549 C -0.0316 -0.74653 -0.04167 -0.75625 -0.05383 -0.77267 C -0.06372 -0.78631 -0.08542 -0.78909 -0.09844 -0.7951 C -0.11737 -0.79371 -0.13647 -0.79371 -0.15539 -0.79117 C -0.16858 -0.78909 -0.17865 -0.77637 -0.19081 -0.77267 C -0.19983 -0.76527 -0.20383 -0.75948 -0.21077 -0.75 C -0.22101 -0.73636 -0.20938 -0.7574 -0.22153 -0.73983 C -0.22535 -0.73428 -0.23143 -0.72248 -0.23542 -0.71508 C -0.23716 -0.71231 -0.24011 -0.70699 -0.24011 -0.70699 C -0.24289 -0.69288 -0.24515 -0.67947 -0.24931 -0.66605 C -0.25087 -0.6531 -0.25504 -0.64339 -0.25851 -0.63113 C -0.26181 -0.61957 -0.26147 -0.61494 -0.26772 -0.60685 C -0.26876 -0.61818 -0.26962 -0.6346 -0.27397 -0.64547 C -0.27726 -0.6538 -0.28247 -0.66096 -0.28473 -0.66998 C -0.2882 -0.68363 -0.29653 -0.69959 -0.30469 -0.70907 C -0.30695 -0.71161 -0.31008 -0.71277 -0.31233 -0.71508 C -0.31459 -0.71739 -0.31615 -0.72133 -0.31858 -0.72341 C -0.32674 -0.73104 -0.33716 -0.73775 -0.34619 -0.74376 C -0.35851 -0.76018 -0.37796 -0.76504 -0.39237 -0.77891 C -0.40574 -0.79117 -0.39879 -0.78793 -0.41233 -0.79117 C -0.43456 -0.80597 -0.45817 -0.81013 -0.4816 -0.81961 C -0.48942 -0.82285 -0.50417 -0.82655 -0.51077 -0.8321 C -0.51233 -0.83349 -0.51546 -0.83603 -0.51546 -0.8360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7521E-7 C -0.00886 -0.01203 0.00017 -0.00185 -0.01077 -0.00786 C -0.01823 -0.01203 -0.02622 -0.02058 -0.03247 -0.0266 C -0.03768 -0.03145 -0.04098 -0.04001 -0.04618 -0.04487 C -0.054 -0.05157 -0.0599 -0.05944 -0.06788 -0.06545 C -0.07413 -0.07817 -0.09011 -0.10962 -0.1 -0.11887 C -0.11702 -0.15056 -0.09879 -0.11887 -0.11528 -0.14107 C -0.12726 -0.15703 -0.13577 -0.17646 -0.14775 -0.19242 C -0.14966 -0.19519 -0.1507 -0.19935 -0.15243 -0.20259 C -0.16285 -0.22225 -0.17361 -0.23959 -0.18299 -0.25995 C -0.18924 -0.27359 -0.19705 -0.28539 -0.20295 -0.29903 C -0.20729 -0.30851 -0.21077 -0.31869 -0.21545 -0.32771 C -0.22396 -0.34366 -0.23212 -0.35916 -0.23837 -0.37697 C -0.23889 -0.37882 -0.24063 -0.39269 -0.24167 -0.39524 C -0.24393 -0.40218 -0.24723 -0.40356 -0.25087 -0.40958 C -0.25486 -0.41605 -0.25782 -0.42345 -0.26163 -0.43016 C -0.26528 -0.4371 -0.2658 -0.44473 -0.26788 -0.45259 C -0.27032 -0.4623 -0.27309 -0.47225 -0.27709 -0.48127 C -0.27917 -0.48636 -0.28264 -0.49052 -0.28455 -0.49561 C -0.28594 -0.49884 -0.28629 -0.50278 -0.28768 -0.50601 C -0.2974 -0.5259 -0.29202 -0.5118 -0.30174 -0.52452 C -0.30348 -0.52683 -0.30764 -0.53562 -0.30938 -0.53885 C -0.31545 -0.57077 -0.30573 -0.52197 -0.31372 -0.55504 C -0.31684 -0.56753 -0.31598 -0.5784 -0.32448 -0.5858 C -0.33195 -0.59898 -0.32743 -0.58858 -0.33091 -0.6043 C -0.33177 -0.60847 -0.33403 -0.61656 -0.33403 -0.61656 C -0.33455 -0.62142 -0.33264 -0.62812 -0.33542 -0.6309 C -0.3382 -0.63344 -0.34966 -0.6124 -0.35087 -0.61055 C -0.35261 -0.60685 -0.35365 -0.60222 -0.35538 -0.59829 C -0.35799 -0.59274 -0.36025 -0.58696 -0.3632 -0.58187 C -0.36476 -0.57886 -0.36736 -0.57655 -0.3691 -0.57354 C -0.37413 -0.56499 -0.37657 -0.55366 -0.38316 -0.54695 C -0.39549 -0.534 -0.3875 -0.54371 -0.4 -0.52452 C -0.41146 -0.50763 -0.43264 -0.48774 -0.44913 -0.47942 C -0.4533 -0.47734 -0.45764 -0.47595 -0.46146 -0.47317 C -0.46598 -0.46994 -0.46945 -0.46439 -0.47379 -0.46092 C -0.48455 -0.45236 -0.49653 -0.44612 -0.50764 -0.43825 C -0.52223 -0.42785 -0.53455 -0.41374 -0.54914 -0.40356 " pathEditMode="relative" ptsTypes="ff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8czKBaE9i.png"/>
          <p:cNvPicPr>
            <a:picLocks noChangeAspect="1"/>
          </p:cNvPicPr>
          <p:nvPr/>
        </p:nvPicPr>
        <p:blipFill>
          <a:blip r:embed="rId5" cstate="print"/>
          <a:srcRect l="25850" t="3380" r="3114" b="4867"/>
          <a:stretch>
            <a:fillRect/>
          </a:stretch>
        </p:blipFill>
        <p:spPr>
          <a:xfrm rot="5400000">
            <a:off x="-729210" y="2177482"/>
            <a:ext cx="5417841" cy="3744417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8" name="Picture 50" descr="people gam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27784" y="44624"/>
            <a:ext cx="3600400" cy="177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0" descr="people game.png"/>
          <p:cNvPicPr>
            <a:picLocks noChangeAspect="1"/>
          </p:cNvPicPr>
          <p:nvPr/>
        </p:nvPicPr>
        <p:blipFill>
          <a:blip r:embed="rId6" cstate="print"/>
          <a:srcRect l="26552"/>
          <a:stretch>
            <a:fillRect/>
          </a:stretch>
        </p:blipFill>
        <p:spPr bwMode="auto">
          <a:xfrm>
            <a:off x="0" y="0"/>
            <a:ext cx="2140669" cy="1700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bo 11"/>
          <p:cNvSpPr/>
          <p:nvPr/>
        </p:nvSpPr>
        <p:spPr>
          <a:xfrm flipH="1" flipV="1">
            <a:off x="683568" y="188640"/>
            <a:ext cx="2448272" cy="1800200"/>
          </a:xfrm>
          <a:prstGeom prst="cube">
            <a:avLst>
              <a:gd name="adj" fmla="val 1015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 flipV="1">
            <a:off x="1043608" y="332656"/>
            <a:ext cx="1944216" cy="136815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ectângulo 12"/>
          <p:cNvSpPr/>
          <p:nvPr/>
        </p:nvSpPr>
        <p:spPr>
          <a:xfrm flipV="1">
            <a:off x="1187624" y="548680"/>
            <a:ext cx="1656184" cy="936104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 flipV="1">
            <a:off x="1259632" y="620688"/>
            <a:ext cx="1512168" cy="79208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arredondado 33"/>
          <p:cNvSpPr/>
          <p:nvPr/>
        </p:nvSpPr>
        <p:spPr>
          <a:xfrm>
            <a:off x="4139952" y="4077072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have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spoken</a:t>
            </a:r>
            <a:endParaRPr lang="pt-PT" sz="16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5" name="Rectângulo arredondado 34"/>
          <p:cNvSpPr/>
          <p:nvPr/>
        </p:nvSpPr>
        <p:spPr>
          <a:xfrm>
            <a:off x="4139952" y="5949280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speak</a:t>
            </a:r>
            <a:endParaRPr lang="pt-PT" sz="16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pt-PT" dirty="0"/>
          </a:p>
        </p:txBody>
      </p:sp>
      <p:sp>
        <p:nvSpPr>
          <p:cNvPr id="38" name="Rectângulo arredondado 37"/>
          <p:cNvSpPr/>
          <p:nvPr/>
        </p:nvSpPr>
        <p:spPr>
          <a:xfrm>
            <a:off x="4139952" y="3157339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has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spoken</a:t>
            </a:r>
            <a:endParaRPr lang="pt-PT" sz="2800" dirty="0">
              <a:solidFill>
                <a:schemeClr val="tx1"/>
              </a:solidFill>
              <a:latin typeface="Kristen ITC" pitchFamily="66" charset="0"/>
            </a:endParaRPr>
          </a:p>
        </p:txBody>
      </p:sp>
      <p:sp>
        <p:nvSpPr>
          <p:cNvPr id="39" name="Rectângulo arredondado 38"/>
          <p:cNvSpPr/>
          <p:nvPr/>
        </p:nvSpPr>
        <p:spPr>
          <a:xfrm>
            <a:off x="4139952" y="1700808"/>
            <a:ext cx="4680520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teacher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just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…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with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my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parents</a:t>
            </a:r>
            <a:r>
              <a:rPr lang="pt-PT" sz="3200" dirty="0" smtClean="0">
                <a:solidFill>
                  <a:schemeClr val="tx1"/>
                </a:solidFill>
                <a:latin typeface="Kristen ITC" pitchFamily="66" charset="0"/>
              </a:rPr>
              <a:t>. </a:t>
            </a:r>
            <a:endParaRPr lang="pt-PT" sz="3200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42" name="Imagem 41" descr="105810-3d-glossy-orange-orb-icon-media-a-media22-arrow-forward1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2792" y="0"/>
            <a:ext cx="1291208" cy="1291208"/>
          </a:xfrm>
          <a:prstGeom prst="rect">
            <a:avLst/>
          </a:prstGeom>
        </p:spPr>
      </p:pic>
      <p:sp>
        <p:nvSpPr>
          <p:cNvPr id="23" name="Rectângulo arredondado 22"/>
          <p:cNvSpPr/>
          <p:nvPr/>
        </p:nvSpPr>
        <p:spPr>
          <a:xfrm>
            <a:off x="4139952" y="5013176"/>
            <a:ext cx="4680520" cy="79208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err="1" smtClean="0">
                <a:solidFill>
                  <a:schemeClr val="tx1"/>
                </a:solidFill>
                <a:latin typeface="Kristen ITC" pitchFamily="66" charset="0"/>
              </a:rPr>
              <a:t>spoke</a:t>
            </a:r>
            <a:endParaRPr lang="pt-PT" sz="2800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14" name="Imagem 13" descr="basketball-logos-clipart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44624"/>
            <a:ext cx="2376264" cy="1770679"/>
          </a:xfrm>
          <a:prstGeom prst="rect">
            <a:avLst/>
          </a:prstGeom>
        </p:spPr>
      </p:pic>
      <p:pic>
        <p:nvPicPr>
          <p:cNvPr id="41" name="Imagem 40" descr="ouch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28184" y="44625"/>
            <a:ext cx="1152127" cy="1152127"/>
          </a:xfrm>
          <a:prstGeom prst="rect">
            <a:avLst/>
          </a:prstGeom>
        </p:spPr>
      </p:pic>
      <p:sp>
        <p:nvSpPr>
          <p:cNvPr id="36" name="Rectângulo arredondado 35"/>
          <p:cNvSpPr/>
          <p:nvPr/>
        </p:nvSpPr>
        <p:spPr>
          <a:xfrm>
            <a:off x="611560" y="2708920"/>
            <a:ext cx="2952328" cy="129614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  <a:latin typeface="Kristen ITC" pitchFamily="66" charset="0"/>
              </a:rPr>
              <a:t>PRESENT PERFECT –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signal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word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“</a:t>
            </a:r>
            <a:r>
              <a:rPr lang="pt-PT" sz="2000" b="1" dirty="0" err="1" smtClean="0">
                <a:solidFill>
                  <a:schemeClr val="tx1"/>
                </a:solidFill>
                <a:latin typeface="Kristen ITC" pitchFamily="66" charset="0"/>
              </a:rPr>
              <a:t>just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” (for a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recent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 </a:t>
            </a:r>
            <a:r>
              <a:rPr lang="pt-PT" sz="2000" dirty="0" err="1" smtClean="0">
                <a:solidFill>
                  <a:schemeClr val="tx1"/>
                </a:solidFill>
                <a:latin typeface="Kristen ITC" pitchFamily="66" charset="0"/>
              </a:rPr>
              <a:t>event</a:t>
            </a:r>
            <a:r>
              <a:rPr lang="pt-PT" sz="2000" dirty="0" smtClean="0">
                <a:solidFill>
                  <a:schemeClr val="tx1"/>
                </a:solidFill>
                <a:latin typeface="Kristen ITC" pitchFamily="66" charset="0"/>
              </a:rPr>
              <a:t>)</a:t>
            </a:r>
            <a:endParaRPr lang="pt-PT" sz="2000" b="1" dirty="0">
              <a:solidFill>
                <a:schemeClr val="tx1"/>
              </a:solidFill>
              <a:latin typeface="Kristen ITC" pitchFamily="66" charset="0"/>
            </a:endParaRPr>
          </a:p>
        </p:txBody>
      </p:sp>
      <p:pic>
        <p:nvPicPr>
          <p:cNvPr id="37" name="Imagem 36" descr="Basketball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1560" y="3933056"/>
            <a:ext cx="2808312" cy="2808312"/>
          </a:xfrm>
          <a:prstGeom prst="rect">
            <a:avLst/>
          </a:prstGeom>
        </p:spPr>
      </p:pic>
      <p:pic>
        <p:nvPicPr>
          <p:cNvPr id="33" name="Imagem 32" descr="dorkable-you-re-welcome-for-clipart-panda-free-clipart-images-Y1mxvW-clipart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206447">
            <a:off x="2837979" y="1827606"/>
            <a:ext cx="1341272" cy="1041721"/>
          </a:xfrm>
          <a:prstGeom prst="rect">
            <a:avLst/>
          </a:prstGeom>
        </p:spPr>
      </p:pic>
      <p:pic>
        <p:nvPicPr>
          <p:cNvPr id="27" name="cheer-hooter-01.wav">
            <a:hlinkClick r:id="" action="ppaction://media"/>
          </p:cNvPr>
          <p:cNvPicPr>
            <a:picLocks noRot="1" noChangeAspect="1"/>
          </p:cNvPicPr>
          <p:nvPr>
            <a:wavAudioFile r:embed="rId1" name="cheer-hooter-01.wav"/>
          </p:nvPr>
        </p:nvPicPr>
        <p:blipFill>
          <a:blip r:embed="rId13" cstate="print"/>
          <a:stretch>
            <a:fillRect/>
          </a:stretch>
        </p:blipFill>
        <p:spPr>
          <a:xfrm>
            <a:off x="323528" y="4293096"/>
            <a:ext cx="304800" cy="304800"/>
          </a:xfrm>
          <a:prstGeom prst="rect">
            <a:avLst/>
          </a:prstGeom>
        </p:spPr>
      </p:pic>
      <p:pic>
        <p:nvPicPr>
          <p:cNvPr id="30" name="Swish.wav">
            <a:hlinkClick r:id="" action="ppaction://media"/>
          </p:cNvPr>
          <p:cNvPicPr>
            <a:picLocks noRot="1" noChangeAspect="1"/>
          </p:cNvPicPr>
          <p:nvPr>
            <a:wavAudioFile r:embed="rId2" name="Swish.wav"/>
          </p:nvPr>
        </p:nvPicPr>
        <p:blipFill>
          <a:blip r:embed="rId14" cstate="print"/>
          <a:stretch>
            <a:fillRect/>
          </a:stretch>
        </p:blipFill>
        <p:spPr>
          <a:xfrm>
            <a:off x="251520" y="3861048"/>
            <a:ext cx="304800" cy="304800"/>
          </a:xfrm>
          <a:prstGeom prst="rect">
            <a:avLst/>
          </a:prstGeom>
        </p:spPr>
      </p:pic>
      <p:pic>
        <p:nvPicPr>
          <p:cNvPr id="31" name="boos3.wav">
            <a:hlinkClick r:id="" action="ppaction://media"/>
          </p:cNvPr>
          <p:cNvPicPr>
            <a:picLocks noRot="1" noChangeAspect="1"/>
          </p:cNvPicPr>
          <p:nvPr>
            <a:wavAudioFile r:embed="rId3" name="boos3.wav"/>
          </p:nvPr>
        </p:nvPicPr>
        <p:blipFill>
          <a:blip r:embed="rId15" cstate="print"/>
          <a:stretch>
            <a:fillRect/>
          </a:stretch>
        </p:blipFill>
        <p:spPr>
          <a:xfrm>
            <a:off x="323528" y="4725144"/>
            <a:ext cx="304800" cy="304800"/>
          </a:xfrm>
          <a:prstGeom prst="rect">
            <a:avLst/>
          </a:prstGeom>
        </p:spPr>
      </p:pic>
      <p:pic>
        <p:nvPicPr>
          <p:cNvPr id="28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25863" y="3157339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agem 18" descr="basketball-hoo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403648" y="1242205"/>
            <a:ext cx="1224136" cy="1322699"/>
          </a:xfrm>
          <a:prstGeom prst="rect">
            <a:avLst/>
          </a:prstGeom>
        </p:spPr>
      </p:pic>
      <p:pic>
        <p:nvPicPr>
          <p:cNvPr id="29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4077072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013176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basketball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07904" y="5949280"/>
            <a:ext cx="846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5.49133E-6 C 0.0052 -0.02128 0.00659 -0.04371 0.00954 -0.0659 C 0.01145 -0.08001 0.01041 -0.06845 0.01423 -0.08278 C 0.01892 -0.10012 0.02187 -0.11954 0.02378 -0.13781 C 0.02326 -0.1711 0.02708 -0.27538 0.0111 -0.31931 C 0.00937 -0.33365 0.00624 -0.34058 0.00156 -0.35307 C 0.00017 -0.36047 -0.0007 -0.36879 -0.00487 -0.37434 C -0.00678 -0.37688 -0.00921 -0.37804 -0.01112 -0.38058 C -0.01824 -0.39006 -0.02327 -0.40162 -0.03334 -0.40602 C -0.04445 -0.42035 -0.05226 -0.42105 -0.06824 -0.4229 C -0.09358 -0.4296 -0.09515 -0.4266 -0.13334 -0.42498 C -0.14254 -0.42197 -0.15469 -0.42035 -0.16355 -0.41434 C -0.16962 -0.41018 -0.17414 -0.40625 -0.18091 -0.40394 C -0.18785 -0.39469 -0.1948 -0.38775 -0.20157 -0.3785 C -0.20869 -0.36879 -0.21129 -0.35423 -0.21598 -0.34266 C -0.21685 -0.33758 -0.22032 -0.33319 -0.22067 -0.32787 C -0.22206 -0.30683 -0.22136 -0.28556 -0.22223 -0.26428 C -0.2224 -0.25989 -0.22292 -0.25573 -0.22379 -0.25157 C -0.22726 -0.23353 -0.22709 -0.23538 -0.22709 -0.24116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245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5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50601E-6 C 0.00711 -0.01896 0.01284 -0.03769 0.01839 -0.05781 C 0.02013 -0.0821 0.02447 -0.10638 0.03072 -0.12927 C 0.03194 -0.17113 0.03246 -0.24098 0.04305 -0.28284 C 0.04374 -0.31013 0.04235 -0.34713 0.04774 -0.37511 C 0.04721 -0.39523 0.04652 -0.41466 0.04617 -0.43455 C 0.04496 -0.49028 0.05329 -0.50462 0.03992 -0.53908 C 0.03697 -0.55596 0.0368 -0.57354 0.03385 -0.59042 C 0.03124 -0.60499 0.02447 -0.61609 0.01996 -0.62927 C 0.01006 -0.65841 0.01805 -0.64176 0.01076 -0.65587 C 0.0078 -0.66743 0.00867 -0.66766 0.00312 -0.67645 C -0.0047 -0.68871 -0.01806 -0.6931 -0.02761 -0.70305 C -0.04914 -0.70235 -0.07084 -0.70282 -0.09237 -0.70097 C -0.10834 -0.69958 -0.12605 -0.67275 -0.13699 -0.66003 C -0.14272 -0.65333 -0.14497 -0.64477 -0.15226 -0.64153 C -0.15383 -0.63945 -0.15556 -0.6376 -0.15695 -0.63529 C -0.15817 -0.63344 -0.15834 -0.62858 -0.16008 -0.62927 C -0.16199 -0.6302 -0.16095 -0.63459 -0.16147 -0.63737 C -0.16199 -0.64569 -0.16181 -0.65402 -0.16303 -0.66211 C -0.16338 -0.66443 -0.16529 -0.66605 -0.16615 -0.66813 C -0.17379 -0.68802 -0.18247 -0.70189 -0.19845 -0.70929 C -0.2389 -0.70814 -0.27362 -0.71623 -0.30313 -0.67853 C -0.30608 -0.66674 -0.30001 -0.65309 -0.30313 -0.64153 C -0.30417 -0.6376 -0.30921 -0.64292 -0.31233 -0.64361 C -0.32275 -0.64916 -0.33195 -0.65171 -0.34306 -0.65379 C -0.3547 -0.65888 -0.36789 -0.66026 -0.38004 -0.66211 C -0.39133 -0.66073 -0.40261 -0.6598 -0.4139 -0.65795 C -0.43647 -0.65425 -0.4606 -0.63714 -0.48004 -0.62303 C -0.49549 -0.61193 -0.51442 -0.60268 -0.52466 -0.5821 C -0.52518 -0.57932 -0.52536 -0.57655 -0.52622 -0.574 C -0.52796 -0.56961 -0.5323 -0.56151 -0.5323 -0.56151 C -0.53508 -0.54694 -0.54289 -0.53561 -0.5507 -0.52474 C -0.55122 -0.52266 -0.55227 -0.5185 -0.55227 -0.5185 " pathEditMode="relative" ptsTypes="ffffffffffffffffffffffffffffffffA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57262E-7 C 0.01058 -0.02798 0.03767 -0.03607 0.0493 -0.0636 C 0.05312 -0.07285 0.05433 -0.08325 0.0585 -0.09227 C 0.06301 -0.10199 0.07239 -0.12095 0.07239 -0.12095 C 0.07794 -0.14431 0.07135 -0.12349 0.08159 -0.14153 C 0.08645 -0.15009 0.0894 -0.16119 0.09392 -0.17021 C 0.09721 -0.20398 0.0927 -0.16998 0.09843 -0.19264 C 0.09982 -0.19796 0.10155 -0.20906 0.10155 -0.20906 C 0.10051 -0.27382 0.10416 -0.30018 0.08767 -0.3506 C 0.08454 -0.37581 0.08836 -0.35199 0.08315 -0.37095 C 0.08037 -0.38089 0.08003 -0.392 0.0769 -0.40171 C 0.07326 -0.41304 0.06718 -0.42114 0.06145 -0.43039 C 0.04791 -0.45212 0.03402 -0.46693 0.01232 -0.47132 C -0.00122 -0.48034 -0.01737 -0.48173 -0.0323 -0.48381 C -0.04931 -0.48311 -0.06615 -0.48288 -0.08317 -0.48173 C -0.08577 -0.4815 -0.09341 -0.47965 -0.09081 -0.47965 C -0.08768 -0.47965 -0.08473 -0.48103 -0.08161 -0.48173 C -0.07188 -0.48936 -0.06233 -0.49745 -0.05226 -0.50416 C -0.04515 -0.50902 -0.03716 -0.51202 -0.03074 -0.5185 C -0.02657 -0.52266 -0.02292 -0.52752 -0.01841 -0.53076 C -0.01164 -0.53561 -0.00383 -0.537 0.00312 -0.54116 C 0.02152 -0.55249 0.03888 -0.56799 0.05381 -0.58626 C 0.05885 -0.5925 0.06458 -0.59782 0.06926 -0.60453 C 0.08003 -0.61979 0.08645 -0.63668 0.09687 -0.65171 C 0.09687 -0.65171 0.10937 -0.66836 0.11232 -0.67229 C 0.11388 -0.67437 0.11683 -0.6783 0.11683 -0.6783 C 0.12499 -0.70559 0.11458 -0.67507 0.12464 -0.69449 C 0.12812 -0.70143 0.12881 -0.71045 0.13228 -0.71739 C 0.13437 -0.72155 0.13853 -0.72965 0.13853 -0.72965 C 0.14027 -0.73705 0.13975 -0.73635 0.14305 -0.74398 C 0.14392 -0.74607 0.14617 -0.75023 0.14617 -0.75023 " pathEditMode="relative" ptsTypes="ffffffffffffffffffffffffffffff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35708E-6 C 0.00712 -0.00624 0.00955 -0.01688 0.01389 -0.02659 C 0.02691 -0.05573 0.03576 -0.08857 0.04305 -0.12095 C 0.04774 -0.14176 0.04861 -0.16697 0.05851 -0.18455 C 0.06389 -0.20629 0.06007 -0.19796 0.06771 -0.21114 C 0.07187 -0.2278 0.07969 -0.24329 0.08611 -0.25832 C 0.08889 -0.26503 0.09392 -0.27867 0.09392 -0.27867 C 0.09566 -0.28908 0.09948 -0.29741 0.10156 -0.30758 C 0.1026 -0.3129 0.10469 -0.32377 0.10469 -0.32377 C 0.10642 -0.34459 0.10851 -0.36725 0.11232 -0.38737 C 0.11285 -0.46878 0.11389 -0.54995 0.11389 -0.63136 C 0.11389 -0.69657 0.11736 -0.67877 0.1092 -0.71114 C 0.10677 -0.73335 0.10382 -0.74977 0.09844 -0.77058 C 0.09705 -0.78399 0.09045 -0.82331 0.08316 -0.83418 C 0.07778 -0.84204 0.06823 -0.85731 0.06007 -0.86286 C 0.05573 -0.86586 0.05087 -0.86702 0.04618 -0.8691 C 0.04028 -0.87188 0.03351 -0.87789 0.0276 -0.88136 C 0.01805 -0.88691 0.00625 -0.89685 -0.00469 -0.89778 C -0.0191 -0.89893 -0.03334 -0.89893 -0.04774 -0.89963 C -0.0757 -0.90356 -0.06563 -0.9031 -0.1092 -0.89963 C -0.11285 -0.8994 -0.11632 -0.89662 -0.11997 -0.8957 C -0.13629 -0.8913 -0.15156 -0.88251 -0.16771 -0.87719 C -0.16927 -0.87581 -0.17066 -0.87396 -0.1724 -0.87303 C -0.17483 -0.87188 -0.17778 -0.87257 -0.18004 -0.87095 C -0.1816 -0.86979 -0.18195 -0.86679 -0.18316 -0.86494 C -0.18455 -0.86262 -0.18629 -0.86101 -0.18768 -0.85869 C -0.19462 -0.84713 -0.19983 -0.83441 -0.20764 -0.824 C -0.20816 -0.82192 -0.20851 -0.81984 -0.2092 -0.81776 C -0.21007 -0.81498 -0.21163 -0.81244 -0.21233 -0.80966 C -0.2132 -0.80643 -0.2132 -0.80273 -0.21389 -0.79926 C -0.21424 -0.79718 -0.21493 -0.79533 -0.21545 -0.79324 C -0.21597 -0.78908 -0.21684 -0.77682 -0.21684 -0.78099 C -0.21684 -0.79255 -0.21632 -0.80411 -0.21545 -0.81568 C -0.21493 -0.82285 -0.21077 -0.83626 -0.21077 -0.83626 C -0.20903 -0.85268 -0.20747 -0.86887 -0.20608 -0.88529 C -0.20764 -1.03654 -0.19097 -0.99028 -0.2092 -1.03908 " pathEditMode="relative" ptsTypes="fffffffffffffffffffffffffffffffffffA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732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 showWhenStopped="0"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371</Words>
  <Application>Microsoft Office PowerPoint</Application>
  <PresentationFormat>Apresentação no Ecrã (4:3)</PresentationFormat>
  <Paragraphs>87</Paragraphs>
  <Slides>13</Slides>
  <Notes>0</Notes>
  <HiddenSlides>0</HiddenSlides>
  <MMClips>36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W7</dc:creator>
  <cp:lastModifiedBy>W7</cp:lastModifiedBy>
  <cp:revision>103</cp:revision>
  <dcterms:created xsi:type="dcterms:W3CDTF">2016-07-27T13:10:41Z</dcterms:created>
  <dcterms:modified xsi:type="dcterms:W3CDTF">2016-10-04T17:47:54Z</dcterms:modified>
</cp:coreProperties>
</file>