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4" autoAdjust="0"/>
  </p:normalViewPr>
  <p:slideViewPr>
    <p:cSldViewPr>
      <p:cViewPr varScale="1">
        <p:scale>
          <a:sx n="133" d="100"/>
          <a:sy n="133" d="100"/>
        </p:scale>
        <p:origin x="-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1C0A4-B24E-4476-BCE3-2318FF15E40A}" type="datetimeFigureOut">
              <a:rPr lang="es-ES" smtClean="0"/>
              <a:t>06/02/19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E938C-10E3-46E3-B03F-19E099D50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253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E938C-10E3-46E3-B03F-19E099D50477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E938C-10E3-46E3-B03F-19E099D50477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E938C-10E3-46E3-B03F-19E099D50477}" type="slidenum">
              <a:rPr lang="es-ES" smtClean="0"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E938C-10E3-46E3-B03F-19E099D50477}" type="slidenum">
              <a:rPr lang="es-ES" smtClean="0"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E938C-10E3-46E3-B03F-19E099D50477}" type="slidenum">
              <a:rPr lang="es-ES" smtClean="0"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E938C-10E3-46E3-B03F-19E099D50477}" type="slidenum">
              <a:rPr lang="es-ES" smtClean="0"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E938C-10E3-46E3-B03F-19E099D50477}" type="slidenum">
              <a:rPr lang="es-ES" smtClean="0"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E938C-10E3-46E3-B03F-19E099D50477}" type="slidenum">
              <a:rPr lang="es-ES" smtClean="0"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E938C-10E3-46E3-B03F-19E099D50477}" type="slidenum">
              <a:rPr lang="es-ES" smtClean="0"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DFD5D-9315-4681-B179-E4874752BEEC}" type="datetimeFigureOut">
              <a:rPr lang="es-ES"/>
              <a:pPr>
                <a:defRPr/>
              </a:pPr>
              <a:t>06/02/19</a:t>
            </a:fld>
            <a:endParaRPr lang="es-ES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1A31A-E284-4A5C-A3CF-FDE7E6D71C0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AA8A7-DD8B-4853-A47D-0BC08D43814F}" type="datetimeFigureOut">
              <a:rPr lang="es-ES"/>
              <a:pPr>
                <a:defRPr/>
              </a:pPr>
              <a:t>06/02/19</a:t>
            </a:fld>
            <a:endParaRPr lang="es-ES"/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C577C-3C2A-4347-B9AA-81501B0D0C7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67049-A31C-47C4-AE60-7BCFDDE07B7A}" type="datetimeFigureOut">
              <a:rPr lang="es-ES"/>
              <a:pPr>
                <a:defRPr/>
              </a:pPr>
              <a:t>06/02/19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C20DC-8C1B-41A2-982F-8C10AA562E9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C51B0-34A6-439F-AF1A-4BC23D05DB81}" type="datetimeFigureOut">
              <a:rPr lang="es-ES"/>
              <a:pPr>
                <a:defRPr/>
              </a:pPr>
              <a:t>06/02/19</a:t>
            </a:fld>
            <a:endParaRPr lang="es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7BE1C-B3A6-41C9-94AC-90E87C6F073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CDCFC-AFB0-471D-A80D-0D52D7CD7B9F}" type="datetimeFigureOut">
              <a:rPr lang="es-ES"/>
              <a:pPr>
                <a:defRPr/>
              </a:pPr>
              <a:t>06/02/19</a:t>
            </a:fld>
            <a:endParaRPr lang="es-ES"/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05967-B67B-42A6-BFAE-B7F2BDB78C4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E8087-B97C-4227-8D15-4C05FB23CAB0}" type="datetimeFigureOut">
              <a:rPr lang="es-ES"/>
              <a:pPr>
                <a:defRPr/>
              </a:pPr>
              <a:t>06/02/19</a:t>
            </a:fld>
            <a:endParaRPr lang="es-ES"/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DD5B4-D459-494E-9897-00158C84BFA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30ED1-E275-40FC-B57E-6392A1B196A9}" type="datetimeFigureOut">
              <a:rPr lang="es-ES"/>
              <a:pPr>
                <a:defRPr/>
              </a:pPr>
              <a:t>06/02/19</a:t>
            </a:fld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6018B-E57F-4A01-9ABA-24447BB6CE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2F306-6A33-4832-9AEF-291D6C453DA8}" type="datetimeFigureOut">
              <a:rPr lang="es-ES"/>
              <a:pPr>
                <a:defRPr/>
              </a:pPr>
              <a:t>06/02/19</a:t>
            </a:fld>
            <a:endParaRPr lang="es-ES"/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0FFB-8F49-454E-8086-4B0D41ECD76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51C76-72B9-46C3-84A9-3589117249C3}" type="datetimeFigureOut">
              <a:rPr lang="es-ES"/>
              <a:pPr>
                <a:defRPr/>
              </a:pPr>
              <a:t>06/02/19</a:t>
            </a:fld>
            <a:endParaRPr lang="es-ES"/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0DF0E-95C5-47F7-B83F-24EFE6C4F66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3B6CE-B2FA-4FDB-A9D5-1DEBC04937D7}" type="datetimeFigureOut">
              <a:rPr lang="es-ES"/>
              <a:pPr>
                <a:defRPr/>
              </a:pPr>
              <a:t>06/02/19</a:t>
            </a:fld>
            <a:endParaRPr lang="es-ES"/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505F2-1881-4CD7-A236-BC43A67B8FA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00B20-C331-415A-AB02-FE2C58830DE1}" type="datetimeFigureOut">
              <a:rPr lang="es-ES"/>
              <a:pPr>
                <a:defRPr/>
              </a:pPr>
              <a:t>06/02/19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5446D-8D03-4457-9D17-9DF7B46CBA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A2221C-43B2-4281-9A19-5FDFA6B94369}" type="datetimeFigureOut">
              <a:rPr lang="es-ES"/>
              <a:pPr>
                <a:defRPr/>
              </a:pPr>
              <a:t>06/02/19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415D78-3C03-4403-890D-C7FFD72E4B0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0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2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4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err="1" smtClean="0"/>
              <a:t>Describing</a:t>
            </a:r>
            <a:r>
              <a:rPr lang="es-ES" dirty="0" smtClean="0"/>
              <a:t> a </a:t>
            </a:r>
            <a:r>
              <a:rPr lang="es-ES" dirty="0" err="1" smtClean="0"/>
              <a:t>photograph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  <p:pic>
        <p:nvPicPr>
          <p:cNvPr id="10244" name="Picture 2" descr="C:\Users\Nikka\AppData\Local\Microsoft\Windows\Temporary Internet Files\Content.IE5\SJD92SDC\MCj031179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1625" y="1285875"/>
            <a:ext cx="29845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err="1" smtClean="0"/>
              <a:t>Useful</a:t>
            </a:r>
            <a:r>
              <a:rPr lang="es-ES" dirty="0" smtClean="0"/>
              <a:t> </a:t>
            </a:r>
            <a:r>
              <a:rPr lang="es-ES" dirty="0" err="1" smtClean="0"/>
              <a:t>expressions</a:t>
            </a:r>
            <a:endParaRPr lang="es-ES" dirty="0"/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photo</a:t>
            </a:r>
            <a:r>
              <a:rPr lang="es-ES" dirty="0" smtClean="0"/>
              <a:t> shows…</a:t>
            </a:r>
          </a:p>
          <a:p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picture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can </a:t>
            </a:r>
            <a:r>
              <a:rPr lang="es-ES" dirty="0" err="1" smtClean="0"/>
              <a:t>see</a:t>
            </a:r>
            <a:r>
              <a:rPr lang="es-ES" dirty="0" smtClean="0"/>
              <a:t>…</a:t>
            </a:r>
          </a:p>
          <a:p>
            <a:r>
              <a:rPr lang="es-ES" dirty="0" smtClean="0"/>
              <a:t>In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picture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/are…</a:t>
            </a:r>
          </a:p>
          <a:p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foreground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can </a:t>
            </a:r>
            <a:r>
              <a:rPr lang="es-ES" dirty="0" err="1" smtClean="0"/>
              <a:t>see</a:t>
            </a:r>
            <a:r>
              <a:rPr lang="es-ES" dirty="0" smtClean="0"/>
              <a:t>…</a:t>
            </a:r>
          </a:p>
          <a:p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background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/are…</a:t>
            </a:r>
          </a:p>
          <a:p>
            <a:endParaRPr lang="es-ES" dirty="0" smtClean="0"/>
          </a:p>
        </p:txBody>
      </p:sp>
      <p:pic>
        <p:nvPicPr>
          <p:cNvPr id="11268" name="Picture 2" descr="C:\Users\Nikka\AppData\Local\Microsoft\Windows\Temporary Internet Files\Content.IE5\51DVCWHP\MCj030434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785813"/>
            <a:ext cx="29559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Nikka\AppData\Local\Microsoft\Windows\Temporary Internet Files\Content.IE5\75Q9F14P\MCj022884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1285875"/>
            <a:ext cx="5413375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err="1" smtClean="0"/>
              <a:t>Where</a:t>
            </a:r>
            <a:r>
              <a:rPr lang="es-ES" dirty="0" smtClean="0"/>
              <a:t> are </a:t>
            </a:r>
            <a:r>
              <a:rPr lang="es-ES" dirty="0" err="1" smtClean="0"/>
              <a:t>things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photo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3214688" y="1500188"/>
            <a:ext cx="2286000" cy="4000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>
                <a:latin typeface="Franklin Gothic Book" pitchFamily="34" charset="0"/>
              </a:rPr>
              <a:t>AT THE TOP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3357563" y="5429250"/>
            <a:ext cx="2286000" cy="4000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>
                <a:latin typeface="Franklin Gothic Book" pitchFamily="34" charset="0"/>
              </a:rPr>
              <a:t>AT THE BOTTOM</a:t>
            </a: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3429000" y="3429000"/>
            <a:ext cx="2286000" cy="4000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>
                <a:latin typeface="Franklin Gothic Book" pitchFamily="34" charset="0"/>
              </a:rPr>
              <a:t>IN THE CENTER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500063" y="3071813"/>
            <a:ext cx="2286000" cy="7080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>
                <a:latin typeface="Franklin Gothic Book" pitchFamily="34" charset="0"/>
              </a:rPr>
              <a:t>ON THE</a:t>
            </a:r>
          </a:p>
          <a:p>
            <a:pPr algn="ctr"/>
            <a:r>
              <a:rPr lang="es-ES" sz="2000" b="1">
                <a:latin typeface="Franklin Gothic Book" pitchFamily="34" charset="0"/>
              </a:rPr>
              <a:t>LEFT</a:t>
            </a:r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6215063" y="3143250"/>
            <a:ext cx="2286000" cy="7080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>
                <a:latin typeface="Franklin Gothic Book" pitchFamily="34" charset="0"/>
              </a:rPr>
              <a:t>ON THE </a:t>
            </a:r>
          </a:p>
          <a:p>
            <a:pPr algn="ctr"/>
            <a:r>
              <a:rPr lang="es-ES" sz="2000" b="1">
                <a:latin typeface="Franklin Gothic Book" pitchFamily="34" charset="0"/>
              </a:rPr>
              <a:t>RIGHT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57188" y="4143375"/>
            <a:ext cx="2428875" cy="175418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 err="1"/>
              <a:t>Other</a:t>
            </a:r>
            <a:r>
              <a:rPr lang="es-ES" b="1" dirty="0"/>
              <a:t> </a:t>
            </a:r>
            <a:r>
              <a:rPr lang="es-ES" b="1" dirty="0" err="1"/>
              <a:t>prepositons</a:t>
            </a:r>
            <a:r>
              <a:rPr lang="es-ES" b="1" dirty="0"/>
              <a:t> of place: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In, </a:t>
            </a:r>
            <a:r>
              <a:rPr lang="es-ES" b="1" dirty="0" err="1"/>
              <a:t>on</a:t>
            </a:r>
            <a:r>
              <a:rPr lang="es-ES" b="1" dirty="0"/>
              <a:t>, </a:t>
            </a:r>
            <a:r>
              <a:rPr lang="es-ES" b="1" dirty="0" err="1"/>
              <a:t>under</a:t>
            </a:r>
            <a:r>
              <a:rPr lang="es-ES" b="1" dirty="0"/>
              <a:t>, </a:t>
            </a:r>
            <a:r>
              <a:rPr lang="es-ES" b="1" dirty="0" err="1"/>
              <a:t>below</a:t>
            </a:r>
            <a:r>
              <a:rPr lang="es-ES" b="1" dirty="0"/>
              <a:t>, </a:t>
            </a:r>
            <a:r>
              <a:rPr lang="es-ES" b="1" dirty="0" err="1"/>
              <a:t>above</a:t>
            </a:r>
            <a:r>
              <a:rPr lang="es-ES" b="1" dirty="0"/>
              <a:t>, </a:t>
            </a:r>
            <a:r>
              <a:rPr lang="es-ES" b="1" dirty="0" err="1"/>
              <a:t>near</a:t>
            </a:r>
            <a:r>
              <a:rPr lang="es-ES" b="1" dirty="0"/>
              <a:t>, </a:t>
            </a:r>
            <a:r>
              <a:rPr lang="es-ES" b="1" dirty="0" err="1"/>
              <a:t>next</a:t>
            </a:r>
            <a:r>
              <a:rPr lang="es-ES" b="1" dirty="0"/>
              <a:t> </a:t>
            </a:r>
            <a:r>
              <a:rPr lang="es-ES" b="1" dirty="0" err="1"/>
              <a:t>to</a:t>
            </a:r>
            <a:r>
              <a:rPr lang="es-ES" b="1" dirty="0"/>
              <a:t>, </a:t>
            </a:r>
            <a:r>
              <a:rPr lang="es-ES" b="1" dirty="0" err="1"/>
              <a:t>etc</a:t>
            </a:r>
            <a:endParaRPr lang="es-ES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12298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88" y="1428750"/>
            <a:ext cx="387350" cy="542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2299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2500313"/>
            <a:ext cx="387350" cy="542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2300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25" y="2428875"/>
            <a:ext cx="387350" cy="542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2301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38" y="3929063"/>
            <a:ext cx="387350" cy="542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2302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715000"/>
            <a:ext cx="387350" cy="542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err="1" smtClean="0"/>
              <a:t>What</a:t>
            </a:r>
            <a:r>
              <a:rPr lang="es-ES" dirty="0" smtClean="0"/>
              <a:t> are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doing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s-ES" dirty="0" err="1" smtClean="0"/>
              <a:t>We</a:t>
            </a:r>
            <a:r>
              <a:rPr lang="es-ES" dirty="0" smtClean="0"/>
              <a:t> use </a:t>
            </a:r>
            <a:r>
              <a:rPr lang="es-ES" b="1" dirty="0" err="1" smtClean="0">
                <a:solidFill>
                  <a:srgbClr val="FF0000"/>
                </a:solidFill>
              </a:rPr>
              <a:t>present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continuous</a:t>
            </a:r>
            <a:r>
              <a:rPr lang="es-ES" dirty="0" smtClean="0"/>
              <a:t>:</a:t>
            </a:r>
          </a:p>
          <a:p>
            <a:pPr lvl="1" fontAlgn="auto">
              <a:spcAft>
                <a:spcPts val="0"/>
              </a:spcAft>
              <a:buFont typeface="Wingdings 2"/>
              <a:buChar char=""/>
              <a:defRPr/>
            </a:pPr>
            <a:r>
              <a:rPr lang="es-ES" dirty="0" smtClean="0"/>
              <a:t> A </a:t>
            </a:r>
            <a:r>
              <a:rPr lang="es-ES" dirty="0" err="1" smtClean="0"/>
              <a:t>boy</a:t>
            </a:r>
            <a:r>
              <a:rPr lang="es-ES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</a:t>
            </a:r>
            <a:r>
              <a:rPr lang="es-ES" b="1" dirty="0" err="1" smtClean="0"/>
              <a:t>listening</a:t>
            </a:r>
            <a:r>
              <a:rPr lang="es-ES" b="1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music</a:t>
            </a:r>
            <a:r>
              <a:rPr lang="es-ES" dirty="0" smtClean="0"/>
              <a:t>…</a:t>
            </a:r>
          </a:p>
          <a:p>
            <a:pPr lvl="1" fontAlgn="auto">
              <a:spcAft>
                <a:spcPts val="0"/>
              </a:spcAft>
              <a:buFont typeface="Wingdings 2"/>
              <a:buChar char=""/>
              <a:defRPr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girls</a:t>
            </a:r>
            <a:r>
              <a:rPr lang="es-ES" dirty="0" smtClean="0"/>
              <a:t> </a:t>
            </a:r>
            <a:r>
              <a:rPr lang="es-ES" b="1" dirty="0" smtClean="0"/>
              <a:t>are </a:t>
            </a:r>
            <a:r>
              <a:rPr lang="es-ES" b="1" dirty="0" err="1" smtClean="0"/>
              <a:t>talking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talk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clothes</a:t>
            </a:r>
            <a:r>
              <a:rPr lang="es-ES" dirty="0" smtClean="0"/>
              <a:t>, </a:t>
            </a:r>
            <a:r>
              <a:rPr lang="es-ES" dirty="0" err="1" smtClean="0"/>
              <a:t>appearance</a:t>
            </a:r>
            <a:r>
              <a:rPr lang="es-ES" dirty="0" smtClean="0"/>
              <a:t>, </a:t>
            </a:r>
            <a:r>
              <a:rPr lang="es-ES" dirty="0" err="1" smtClean="0"/>
              <a:t>feelings</a:t>
            </a:r>
            <a:r>
              <a:rPr lang="es-ES" dirty="0" smtClean="0"/>
              <a:t>,…:</a:t>
            </a:r>
          </a:p>
          <a:p>
            <a:pPr lvl="1" fontAlgn="auto">
              <a:spcAft>
                <a:spcPts val="0"/>
              </a:spcAft>
              <a:buFont typeface="Wingdings 2"/>
              <a:buChar char=""/>
              <a:defRPr/>
            </a:pPr>
            <a:r>
              <a:rPr lang="es-ES" dirty="0" err="1" smtClean="0"/>
              <a:t>He’s</a:t>
            </a:r>
            <a:r>
              <a:rPr lang="es-ES" dirty="0" smtClean="0"/>
              <a:t> </a:t>
            </a:r>
            <a:r>
              <a:rPr lang="es-ES" dirty="0" err="1" smtClean="0"/>
              <a:t>wearing</a:t>
            </a:r>
            <a:r>
              <a:rPr lang="es-ES" dirty="0" smtClean="0"/>
              <a:t>  </a:t>
            </a:r>
            <a:r>
              <a:rPr lang="es-ES" dirty="0" err="1" smtClean="0"/>
              <a:t>blue</a:t>
            </a:r>
            <a:r>
              <a:rPr lang="es-ES" dirty="0" smtClean="0"/>
              <a:t> jeans, a </a:t>
            </a:r>
            <a:r>
              <a:rPr lang="es-ES" dirty="0" err="1" smtClean="0"/>
              <a:t>hat</a:t>
            </a:r>
            <a:r>
              <a:rPr lang="es-ES" dirty="0" smtClean="0"/>
              <a:t> and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orange</a:t>
            </a:r>
            <a:r>
              <a:rPr lang="es-ES" dirty="0" smtClean="0"/>
              <a:t> t-</a:t>
            </a:r>
            <a:r>
              <a:rPr lang="es-ES" dirty="0" err="1" smtClean="0"/>
              <a:t>shirt</a:t>
            </a:r>
            <a:r>
              <a:rPr lang="es-ES" dirty="0" smtClean="0"/>
              <a:t>.</a:t>
            </a:r>
          </a:p>
          <a:p>
            <a:pPr lvl="1" fontAlgn="auto">
              <a:spcAft>
                <a:spcPts val="0"/>
              </a:spcAft>
              <a:buFont typeface="Wingdings 2"/>
              <a:buChar char=""/>
              <a:defRPr/>
            </a:pPr>
            <a:r>
              <a:rPr lang="es-ES" dirty="0" err="1" smtClean="0"/>
              <a:t>They</a:t>
            </a:r>
            <a:r>
              <a:rPr lang="es-ES" dirty="0" smtClean="0"/>
              <a:t> are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young</a:t>
            </a:r>
            <a:r>
              <a:rPr lang="es-ES" dirty="0" smtClean="0"/>
              <a:t>.</a:t>
            </a:r>
          </a:p>
          <a:p>
            <a:pPr lvl="1" fontAlgn="auto">
              <a:spcAft>
                <a:spcPts val="0"/>
              </a:spcAft>
              <a:buFont typeface="Wingdings 2"/>
              <a:buChar char=""/>
              <a:defRPr/>
            </a:pPr>
            <a:r>
              <a:rPr lang="es-ES" dirty="0" err="1" smtClean="0"/>
              <a:t>They</a:t>
            </a:r>
            <a:r>
              <a:rPr lang="es-ES" dirty="0" smtClean="0"/>
              <a:t> look </a:t>
            </a:r>
            <a:r>
              <a:rPr lang="es-ES" dirty="0" err="1" smtClean="0"/>
              <a:t>happy</a:t>
            </a:r>
            <a:r>
              <a:rPr lang="es-ES" dirty="0" smtClean="0"/>
              <a:t> and </a:t>
            </a:r>
            <a:r>
              <a:rPr lang="es-ES" dirty="0" err="1" smtClean="0"/>
              <a:t>carefree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3316" name="Picture 2" descr="C:\Users\Nikka\AppData\Local\Microsoft\Windows\Temporary Internet Files\Content.IE5\75Q9F14P\MMj0283632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1500188"/>
            <a:ext cx="1643063" cy="18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3" descr="C:\Users\Nikka\AppData\Local\Microsoft\Windows\Temporary Internet Files\Content.IE5\XR2U1YYG\MCj043238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4572000"/>
            <a:ext cx="2033587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Speculating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picture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Use </a:t>
            </a:r>
            <a:r>
              <a:rPr lang="es-ES" dirty="0" err="1" smtClean="0">
                <a:solidFill>
                  <a:srgbClr val="FF0000"/>
                </a:solidFill>
              </a:rPr>
              <a:t>Speculating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Expressions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sz="2800" b="1" dirty="0" err="1" smtClean="0">
                <a:solidFill>
                  <a:srgbClr val="008000"/>
                </a:solidFill>
              </a:rPr>
              <a:t>Perhaps</a:t>
            </a:r>
            <a:r>
              <a:rPr lang="es-ES" sz="2800" dirty="0" smtClean="0"/>
              <a:t> </a:t>
            </a:r>
            <a:r>
              <a:rPr lang="es-ES" sz="2800" dirty="0" err="1" smtClean="0"/>
              <a:t>they</a:t>
            </a:r>
            <a:r>
              <a:rPr lang="es-ES" sz="2800" dirty="0" smtClean="0"/>
              <a:t> are </a:t>
            </a:r>
            <a:r>
              <a:rPr lang="es-ES" sz="2800" dirty="0" err="1" smtClean="0"/>
              <a:t>celebrating</a:t>
            </a:r>
            <a:r>
              <a:rPr lang="es-ES" sz="2800" dirty="0" smtClean="0"/>
              <a:t> </a:t>
            </a:r>
            <a:r>
              <a:rPr lang="es-ES" sz="2800" dirty="0" err="1" smtClean="0"/>
              <a:t>something</a:t>
            </a:r>
            <a:endParaRPr lang="es-ES" sz="2800" dirty="0" smtClean="0"/>
          </a:p>
          <a:p>
            <a:r>
              <a:rPr lang="es-ES" sz="2800" b="1" dirty="0" err="1" smtClean="0">
                <a:solidFill>
                  <a:srgbClr val="008000"/>
                </a:solidFill>
              </a:rPr>
              <a:t>Maybe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the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reason</a:t>
            </a:r>
            <a:r>
              <a:rPr lang="es-ES" sz="2800" b="1" dirty="0" smtClean="0"/>
              <a:t> </a:t>
            </a:r>
            <a:r>
              <a:rPr lang="es-ES" sz="2800" dirty="0" err="1" smtClean="0"/>
              <a:t>they</a:t>
            </a:r>
            <a:r>
              <a:rPr lang="es-ES" sz="2800" dirty="0" smtClean="0"/>
              <a:t> look so </a:t>
            </a:r>
            <a:r>
              <a:rPr lang="es-ES" sz="2800" dirty="0" err="1" smtClean="0"/>
              <a:t>serious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</a:t>
            </a:r>
            <a:r>
              <a:rPr lang="es-ES" sz="2800" dirty="0" err="1" smtClean="0"/>
              <a:t>because</a:t>
            </a:r>
            <a:r>
              <a:rPr lang="es-ES" sz="2800" dirty="0" smtClean="0"/>
              <a:t>…</a:t>
            </a:r>
          </a:p>
          <a:p>
            <a:r>
              <a:rPr lang="es-ES" sz="2800" dirty="0" err="1" smtClean="0"/>
              <a:t>She</a:t>
            </a:r>
            <a:r>
              <a:rPr lang="es-ES" sz="2800" dirty="0" smtClean="0"/>
              <a:t> </a:t>
            </a:r>
            <a:r>
              <a:rPr lang="es-ES" sz="2800" b="1" dirty="0" err="1" smtClean="0">
                <a:solidFill>
                  <a:srgbClr val="008000"/>
                </a:solidFill>
              </a:rPr>
              <a:t>might</a:t>
            </a:r>
            <a:r>
              <a:rPr lang="es-ES" sz="2800" b="1" dirty="0" smtClean="0"/>
              <a:t> be </a:t>
            </a:r>
            <a:r>
              <a:rPr lang="es-ES" sz="2800" dirty="0" smtClean="0"/>
              <a:t>a </a:t>
            </a:r>
            <a:r>
              <a:rPr lang="es-ES" sz="2800" dirty="0" err="1" smtClean="0"/>
              <a:t>busy</a:t>
            </a:r>
            <a:r>
              <a:rPr lang="es-ES" sz="2800" dirty="0" smtClean="0"/>
              <a:t> </a:t>
            </a:r>
            <a:r>
              <a:rPr lang="es-ES" sz="2800" dirty="0" err="1" smtClean="0"/>
              <a:t>working</a:t>
            </a:r>
            <a:r>
              <a:rPr lang="es-ES" sz="2800" dirty="0" smtClean="0"/>
              <a:t> </a:t>
            </a:r>
            <a:r>
              <a:rPr lang="es-ES" sz="2800" dirty="0" err="1" smtClean="0"/>
              <a:t>mother</a:t>
            </a:r>
            <a:r>
              <a:rPr lang="es-ES" sz="2800" dirty="0" smtClean="0"/>
              <a:t>…</a:t>
            </a:r>
          </a:p>
          <a:p>
            <a:r>
              <a:rPr lang="es-ES" sz="2800" dirty="0" err="1" smtClean="0"/>
              <a:t>They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8000"/>
                </a:solidFill>
              </a:rPr>
              <a:t>could</a:t>
            </a:r>
            <a:r>
              <a:rPr lang="es-ES" sz="2800" dirty="0" smtClean="0"/>
              <a:t> be </a:t>
            </a:r>
            <a:r>
              <a:rPr lang="es-ES" sz="2800" dirty="0" err="1" smtClean="0"/>
              <a:t>tired</a:t>
            </a:r>
            <a:r>
              <a:rPr lang="es-ES" sz="2800" dirty="0" smtClean="0"/>
              <a:t>…. </a:t>
            </a:r>
            <a:endParaRPr lang="es-E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story</a:t>
            </a:r>
            <a:r>
              <a:rPr lang="es-ES" dirty="0" smtClean="0"/>
              <a:t> </a:t>
            </a:r>
            <a:r>
              <a:rPr lang="es-ES" dirty="0" err="1" smtClean="0"/>
              <a:t>behind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picture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Use </a:t>
            </a:r>
            <a:r>
              <a:rPr lang="es-ES" dirty="0" err="1" smtClean="0">
                <a:solidFill>
                  <a:srgbClr val="FF0000"/>
                </a:solidFill>
              </a:rPr>
              <a:t>Past</a:t>
            </a:r>
            <a:r>
              <a:rPr lang="es-ES" dirty="0" smtClean="0">
                <a:solidFill>
                  <a:srgbClr val="FF0000"/>
                </a:solidFill>
              </a:rPr>
              <a:t> Simple</a:t>
            </a:r>
            <a:r>
              <a:rPr lang="es-ES" dirty="0" smtClean="0"/>
              <a:t> and </a:t>
            </a:r>
            <a:r>
              <a:rPr lang="es-ES" dirty="0" err="1" smtClean="0">
                <a:solidFill>
                  <a:srgbClr val="FF0000"/>
                </a:solidFill>
              </a:rPr>
              <a:t>Past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Continuous</a:t>
            </a:r>
            <a:endParaRPr lang="es-E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sz="2600" dirty="0" err="1" smtClean="0"/>
              <a:t>The</a:t>
            </a:r>
            <a:r>
              <a:rPr lang="es-ES" sz="2600" dirty="0" smtClean="0"/>
              <a:t> </a:t>
            </a:r>
            <a:r>
              <a:rPr lang="es-ES" sz="2600" dirty="0" err="1" smtClean="0"/>
              <a:t>woman</a:t>
            </a:r>
            <a:r>
              <a:rPr lang="es-ES" sz="2600" dirty="0" smtClean="0"/>
              <a:t> </a:t>
            </a:r>
            <a:r>
              <a:rPr lang="es-ES" sz="2600" b="1" dirty="0" err="1" smtClean="0"/>
              <a:t>was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walking</a:t>
            </a:r>
            <a:r>
              <a:rPr lang="es-ES" sz="2600" b="1" dirty="0" smtClean="0"/>
              <a:t> </a:t>
            </a:r>
            <a:r>
              <a:rPr lang="es-ES" sz="2600" dirty="0" smtClean="0"/>
              <a:t>home </a:t>
            </a:r>
            <a:r>
              <a:rPr lang="es-ES" sz="2600" dirty="0" err="1" smtClean="0"/>
              <a:t>when</a:t>
            </a:r>
            <a:r>
              <a:rPr lang="es-ES" sz="2600" dirty="0" smtClean="0"/>
              <a:t> </a:t>
            </a:r>
            <a:r>
              <a:rPr lang="es-ES" sz="2600" dirty="0" err="1" smtClean="0"/>
              <a:t>she</a:t>
            </a:r>
            <a:r>
              <a:rPr lang="es-ES" sz="2600" dirty="0" smtClean="0"/>
              <a:t> </a:t>
            </a:r>
            <a:r>
              <a:rPr lang="es-ES" sz="2600" b="1" dirty="0" err="1" smtClean="0"/>
              <a:t>saw</a:t>
            </a:r>
            <a:r>
              <a:rPr lang="es-ES" sz="2600" dirty="0" smtClean="0"/>
              <a:t> </a:t>
            </a:r>
            <a:r>
              <a:rPr lang="es-ES" sz="2600" dirty="0" err="1" smtClean="0"/>
              <a:t>the</a:t>
            </a:r>
            <a:r>
              <a:rPr lang="es-ES" sz="2600" dirty="0" smtClean="0"/>
              <a:t> </a:t>
            </a:r>
            <a:r>
              <a:rPr lang="es-ES" sz="2600" dirty="0" err="1" smtClean="0"/>
              <a:t>accident</a:t>
            </a:r>
            <a:endParaRPr lang="es-ES" sz="2600" dirty="0" smtClean="0"/>
          </a:p>
          <a:p>
            <a:pPr>
              <a:buNone/>
            </a:pPr>
            <a:endParaRPr lang="es-ES" sz="2600" dirty="0" smtClean="0"/>
          </a:p>
          <a:p>
            <a:r>
              <a:rPr lang="es-ES" dirty="0" smtClean="0"/>
              <a:t>Use </a:t>
            </a:r>
            <a:r>
              <a:rPr lang="es-ES" dirty="0" smtClean="0">
                <a:solidFill>
                  <a:srgbClr val="FF0000"/>
                </a:solidFill>
              </a:rPr>
              <a:t>Time </a:t>
            </a:r>
            <a:r>
              <a:rPr lang="es-ES" dirty="0" err="1" smtClean="0">
                <a:solidFill>
                  <a:srgbClr val="FF0000"/>
                </a:solidFill>
              </a:rPr>
              <a:t>Connectors</a:t>
            </a:r>
            <a:r>
              <a:rPr lang="es-ES" dirty="0" smtClean="0"/>
              <a:t>:</a:t>
            </a:r>
          </a:p>
          <a:p>
            <a:pPr>
              <a:buNone/>
            </a:pPr>
            <a:endParaRPr lang="es-ES" dirty="0" smtClean="0"/>
          </a:p>
          <a:p>
            <a:pPr algn="ctr">
              <a:buNone/>
            </a:pPr>
            <a:r>
              <a:rPr lang="es-ES" b="1" dirty="0" err="1" smtClean="0"/>
              <a:t>After</a:t>
            </a:r>
            <a:r>
              <a:rPr lang="es-ES" b="1" dirty="0" smtClean="0"/>
              <a:t>, as, at </a:t>
            </a:r>
            <a:r>
              <a:rPr lang="es-ES" b="1" dirty="0" err="1" smtClean="0"/>
              <a:t>first</a:t>
            </a:r>
            <a:r>
              <a:rPr lang="es-ES" b="1" dirty="0" smtClean="0"/>
              <a:t>, as </a:t>
            </a:r>
            <a:r>
              <a:rPr lang="es-ES" b="1" dirty="0" err="1" smtClean="0"/>
              <a:t>soon</a:t>
            </a:r>
            <a:r>
              <a:rPr lang="es-ES" b="1" dirty="0" smtClean="0"/>
              <a:t> as, </a:t>
            </a:r>
            <a:r>
              <a:rPr lang="es-ES" b="1" dirty="0" err="1" smtClean="0"/>
              <a:t>finally</a:t>
            </a:r>
            <a:r>
              <a:rPr lang="es-ES" b="1" dirty="0" smtClean="0"/>
              <a:t>, </a:t>
            </a:r>
          </a:p>
          <a:p>
            <a:pPr algn="ctr">
              <a:buNone/>
            </a:pPr>
            <a:r>
              <a:rPr lang="es-ES" b="1" dirty="0" err="1" smtClean="0"/>
              <a:t>later</a:t>
            </a:r>
            <a:r>
              <a:rPr lang="es-ES" b="1" dirty="0" smtClean="0"/>
              <a:t>, </a:t>
            </a:r>
            <a:r>
              <a:rPr lang="es-ES" b="1" dirty="0" err="1" smtClean="0"/>
              <a:t>then</a:t>
            </a:r>
            <a:r>
              <a:rPr lang="es-ES" b="1" dirty="0" smtClean="0"/>
              <a:t>, </a:t>
            </a:r>
            <a:r>
              <a:rPr lang="es-ES" b="1" dirty="0" err="1" smtClean="0"/>
              <a:t>while</a:t>
            </a:r>
            <a:endParaRPr lang="es-E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Personal </a:t>
            </a:r>
            <a:r>
              <a:rPr lang="es-ES" dirty="0" err="1" smtClean="0"/>
              <a:t>feelings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photo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0000"/>
                </a:solidFill>
              </a:rPr>
              <a:t>Useful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Expressions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sz="2800" dirty="0" smtClean="0"/>
              <a:t>I </a:t>
            </a:r>
            <a:r>
              <a:rPr lang="es-ES" sz="2800" dirty="0" err="1" smtClean="0"/>
              <a:t>wouldn’t</a:t>
            </a:r>
            <a:r>
              <a:rPr lang="es-ES" sz="2800" dirty="0" smtClean="0"/>
              <a:t> </a:t>
            </a:r>
            <a:r>
              <a:rPr lang="es-ES" sz="2800" dirty="0" err="1" smtClean="0"/>
              <a:t>like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be</a:t>
            </a:r>
            <a:r>
              <a:rPr lang="es-ES" sz="2800" dirty="0" smtClean="0"/>
              <a:t> </a:t>
            </a:r>
            <a:r>
              <a:rPr lang="es-ES" sz="2800" b="1" dirty="0" smtClean="0"/>
              <a:t>in </a:t>
            </a:r>
            <a:r>
              <a:rPr lang="es-ES" sz="2800" b="1" dirty="0" err="1" smtClean="0"/>
              <a:t>their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shoes</a:t>
            </a:r>
            <a:r>
              <a:rPr lang="es-ES" sz="2800" dirty="0" smtClean="0"/>
              <a:t>.</a:t>
            </a:r>
          </a:p>
          <a:p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first</a:t>
            </a:r>
            <a:r>
              <a:rPr lang="es-ES" sz="2800" dirty="0" smtClean="0"/>
              <a:t> </a:t>
            </a:r>
            <a:r>
              <a:rPr lang="es-ES" sz="2800" dirty="0" err="1" smtClean="0"/>
              <a:t>photo</a:t>
            </a:r>
            <a:r>
              <a:rPr lang="es-ES" sz="2800" dirty="0" smtClean="0"/>
              <a:t> </a:t>
            </a:r>
            <a:r>
              <a:rPr lang="es-ES" sz="2800" b="1" dirty="0" err="1" smtClean="0"/>
              <a:t>reminds</a:t>
            </a:r>
            <a:r>
              <a:rPr lang="es-ES" sz="2800" b="1" dirty="0" smtClean="0"/>
              <a:t> me of </a:t>
            </a:r>
            <a:r>
              <a:rPr lang="es-ES" sz="2800" dirty="0" smtClean="0"/>
              <a:t>my </a:t>
            </a:r>
            <a:r>
              <a:rPr lang="es-ES" sz="2800" dirty="0" err="1" smtClean="0"/>
              <a:t>own</a:t>
            </a:r>
            <a:r>
              <a:rPr lang="es-ES" sz="2800" dirty="0" smtClean="0"/>
              <a:t> </a:t>
            </a:r>
            <a:r>
              <a:rPr lang="es-ES" sz="2800" dirty="0" err="1" smtClean="0"/>
              <a:t>childhood</a:t>
            </a:r>
            <a:endParaRPr lang="es-ES" sz="2800" dirty="0" smtClean="0"/>
          </a:p>
          <a:p>
            <a:r>
              <a:rPr lang="es-ES" sz="2800" b="1" dirty="0" err="1" smtClean="0"/>
              <a:t>Personally</a:t>
            </a:r>
            <a:r>
              <a:rPr lang="es-ES" sz="2800" dirty="0" smtClean="0"/>
              <a:t>, </a:t>
            </a:r>
            <a:r>
              <a:rPr lang="es-ES" sz="2800" dirty="0" err="1" smtClean="0"/>
              <a:t>I’d</a:t>
            </a:r>
            <a:r>
              <a:rPr lang="es-ES" sz="2800" dirty="0" smtClean="0"/>
              <a:t> </a:t>
            </a:r>
            <a:r>
              <a:rPr lang="es-ES" sz="2800" dirty="0" err="1" smtClean="0"/>
              <a:t>love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visit</a:t>
            </a:r>
            <a:r>
              <a:rPr lang="es-ES" sz="2800" dirty="0" smtClean="0"/>
              <a:t> a place </a:t>
            </a:r>
            <a:r>
              <a:rPr lang="es-ES" sz="2800" dirty="0" err="1" smtClean="0"/>
              <a:t>like</a:t>
            </a:r>
            <a:r>
              <a:rPr lang="es-ES" sz="2800" dirty="0" smtClean="0"/>
              <a:t> </a:t>
            </a:r>
            <a:r>
              <a:rPr lang="es-ES" sz="2800" dirty="0" err="1" smtClean="0"/>
              <a:t>that</a:t>
            </a:r>
            <a:endParaRPr lang="es-ES" sz="2800" dirty="0" smtClean="0"/>
          </a:p>
          <a:p>
            <a:r>
              <a:rPr lang="es-ES" sz="2800" dirty="0" smtClean="0"/>
              <a:t>I </a:t>
            </a:r>
            <a:r>
              <a:rPr lang="es-ES" sz="2800" dirty="0" err="1" smtClean="0"/>
              <a:t>have</a:t>
            </a:r>
            <a:r>
              <a:rPr lang="es-ES" sz="2800" dirty="0" smtClean="0"/>
              <a:t> </a:t>
            </a:r>
            <a:r>
              <a:rPr lang="es-ES" sz="2800" dirty="0" err="1" smtClean="0"/>
              <a:t>never</a:t>
            </a:r>
            <a:r>
              <a:rPr lang="es-ES" sz="2800" dirty="0" smtClean="0"/>
              <a:t> </a:t>
            </a:r>
            <a:r>
              <a:rPr lang="es-ES" sz="2800" dirty="0" err="1" smtClean="0"/>
              <a:t>tried</a:t>
            </a:r>
            <a:r>
              <a:rPr lang="es-ES" sz="2800" dirty="0" smtClean="0"/>
              <a:t> </a:t>
            </a:r>
            <a:r>
              <a:rPr lang="es-ES" sz="2800" dirty="0" err="1" smtClean="0"/>
              <a:t>that</a:t>
            </a:r>
            <a:r>
              <a:rPr lang="es-ES" sz="2800" dirty="0" smtClean="0"/>
              <a:t> </a:t>
            </a:r>
            <a:r>
              <a:rPr lang="es-ES" sz="2800" dirty="0" err="1" smtClean="0"/>
              <a:t>but</a:t>
            </a:r>
            <a:r>
              <a:rPr lang="es-ES" sz="2800" dirty="0" smtClean="0"/>
              <a:t> </a:t>
            </a:r>
            <a:r>
              <a:rPr lang="es-ES" sz="2800" dirty="0" err="1" smtClean="0"/>
              <a:t>I’d</a:t>
            </a:r>
            <a:r>
              <a:rPr lang="es-ES" sz="2800" dirty="0" smtClean="0"/>
              <a:t> </a:t>
            </a:r>
            <a:r>
              <a:rPr lang="es-ES" sz="2800" dirty="0" err="1" smtClean="0"/>
              <a:t>like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endParaRPr lang="es-E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rephrasing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0000"/>
                </a:solidFill>
              </a:rPr>
              <a:t>Useful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Expressions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dirty="0" err="1" smtClean="0"/>
              <a:t>What</a:t>
            </a:r>
            <a:r>
              <a:rPr lang="es-ES" dirty="0" smtClean="0"/>
              <a:t> I </a:t>
            </a:r>
            <a:r>
              <a:rPr lang="es-ES" dirty="0" err="1" smtClean="0"/>
              <a:t>really</a:t>
            </a:r>
            <a:r>
              <a:rPr lang="es-ES" dirty="0" smtClean="0"/>
              <a:t> mean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…</a:t>
            </a:r>
          </a:p>
          <a:p>
            <a:r>
              <a:rPr lang="es-ES" dirty="0" smtClean="0"/>
              <a:t>I </a:t>
            </a:r>
            <a:r>
              <a:rPr lang="es-ES" dirty="0" err="1" smtClean="0"/>
              <a:t>take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back</a:t>
            </a:r>
          </a:p>
          <a:p>
            <a:r>
              <a:rPr lang="es-ES" dirty="0" err="1" smtClean="0"/>
              <a:t>What</a:t>
            </a:r>
            <a:r>
              <a:rPr lang="es-ES" dirty="0" smtClean="0"/>
              <a:t> I am </a:t>
            </a:r>
            <a:r>
              <a:rPr lang="es-ES" dirty="0" err="1" smtClean="0"/>
              <a:t>trying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say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…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err="1" smtClean="0"/>
              <a:t>Conversation</a:t>
            </a:r>
            <a:r>
              <a:rPr lang="es-ES" dirty="0" smtClean="0"/>
              <a:t> </a:t>
            </a:r>
            <a:r>
              <a:rPr lang="es-ES" dirty="0" err="1" smtClean="0"/>
              <a:t>fillers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While you think: “Umm” “Uhh”…</a:t>
            </a:r>
          </a:p>
          <a:p>
            <a:r>
              <a:rPr lang="es-ES" smtClean="0"/>
              <a:t>I mean… / I think…</a:t>
            </a:r>
          </a:p>
          <a:p>
            <a:r>
              <a:rPr lang="es-ES" smtClean="0"/>
              <a:t>Let’s see / Let me see</a:t>
            </a:r>
          </a:p>
          <a:p>
            <a:r>
              <a:rPr lang="es-ES" smtClean="0"/>
              <a:t>So…</a:t>
            </a:r>
          </a:p>
          <a:p>
            <a:r>
              <a:rPr lang="es-ES" smtClean="0"/>
              <a:t>Well / Ok </a:t>
            </a:r>
          </a:p>
          <a:p>
            <a:endParaRPr lang="es-ES" smtClean="0"/>
          </a:p>
        </p:txBody>
      </p:sp>
      <p:pic>
        <p:nvPicPr>
          <p:cNvPr id="14340" name="Picture 2" descr="C:\Users\Nikka\AppData\Local\Microsoft\Windows\Temporary Internet Files\Content.IE5\C3YNVNU5\MCj019653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38" y="2928938"/>
            <a:ext cx="2455862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</TotalTime>
  <Words>335</Words>
  <Application>Microsoft Macintosh PowerPoint</Application>
  <PresentationFormat>On-screen Show (4:3)</PresentationFormat>
  <Paragraphs>70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Viajes</vt:lpstr>
      <vt:lpstr>Describing a photograph</vt:lpstr>
      <vt:lpstr>Useful expressions</vt:lpstr>
      <vt:lpstr>Where are things in the photo?</vt:lpstr>
      <vt:lpstr>What are the people doing?</vt:lpstr>
      <vt:lpstr>Speculating about the picture</vt:lpstr>
      <vt:lpstr>The story behind the picture</vt:lpstr>
      <vt:lpstr>Personal feelings about the photo</vt:lpstr>
      <vt:lpstr>rephrasing</vt:lpstr>
      <vt:lpstr>Conversation fillers: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a photograph</dc:title>
  <dc:creator>Nikka</dc:creator>
  <cp:lastModifiedBy>Stephen</cp:lastModifiedBy>
  <cp:revision>9</cp:revision>
  <dcterms:created xsi:type="dcterms:W3CDTF">2008-11-13T18:00:39Z</dcterms:created>
  <dcterms:modified xsi:type="dcterms:W3CDTF">2019-02-06T14:55:26Z</dcterms:modified>
</cp:coreProperties>
</file>