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92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17FC-E3CD-456C-A691-917808C1D8D6}" type="datetimeFigureOut">
              <a:rPr lang="es-ES" smtClean="0"/>
              <a:t>14/11/2015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E70A-1613-4494-9EF1-99B237819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1464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17FC-E3CD-456C-A691-917808C1D8D6}" type="datetimeFigureOut">
              <a:rPr lang="es-ES" smtClean="0"/>
              <a:t>14/11/2015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E70A-1613-4494-9EF1-99B237819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0440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17FC-E3CD-456C-A691-917808C1D8D6}" type="datetimeFigureOut">
              <a:rPr lang="es-ES" smtClean="0"/>
              <a:t>14/11/2015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E70A-1613-4494-9EF1-99B237819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063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17FC-E3CD-456C-A691-917808C1D8D6}" type="datetimeFigureOut">
              <a:rPr lang="es-ES" smtClean="0"/>
              <a:t>14/11/2015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E70A-1613-4494-9EF1-99B237819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511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17FC-E3CD-456C-A691-917808C1D8D6}" type="datetimeFigureOut">
              <a:rPr lang="es-ES" smtClean="0"/>
              <a:t>14/11/2015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E70A-1613-4494-9EF1-99B237819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8596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17FC-E3CD-456C-A691-917808C1D8D6}" type="datetimeFigureOut">
              <a:rPr lang="es-ES" smtClean="0"/>
              <a:t>14/11/2015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E70A-1613-4494-9EF1-99B237819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6403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17FC-E3CD-456C-A691-917808C1D8D6}" type="datetimeFigureOut">
              <a:rPr lang="es-ES" smtClean="0"/>
              <a:t>14/11/2015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E70A-1613-4494-9EF1-99B237819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7988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17FC-E3CD-456C-A691-917808C1D8D6}" type="datetimeFigureOut">
              <a:rPr lang="es-ES" smtClean="0"/>
              <a:t>14/11/2015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E70A-1613-4494-9EF1-99B237819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331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17FC-E3CD-456C-A691-917808C1D8D6}" type="datetimeFigureOut">
              <a:rPr lang="es-ES" smtClean="0"/>
              <a:t>14/11/2015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E70A-1613-4494-9EF1-99B237819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274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17FC-E3CD-456C-A691-917808C1D8D6}" type="datetimeFigureOut">
              <a:rPr lang="es-ES" smtClean="0"/>
              <a:t>14/11/2015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E70A-1613-4494-9EF1-99B237819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5113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17FC-E3CD-456C-A691-917808C1D8D6}" type="datetimeFigureOut">
              <a:rPr lang="es-ES" smtClean="0"/>
              <a:t>14/11/2015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E70A-1613-4494-9EF1-99B237819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9934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E17FC-E3CD-456C-A691-917808C1D8D6}" type="datetimeFigureOut">
              <a:rPr lang="es-ES" smtClean="0"/>
              <a:t>14/11/2015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EE70A-1613-4494-9EF1-99B237819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7136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1600" y="548680"/>
            <a:ext cx="7772400" cy="1470025"/>
          </a:xfrm>
        </p:spPr>
        <p:txBody>
          <a:bodyPr/>
          <a:lstStyle/>
          <a:p>
            <a:pPr algn="r"/>
            <a:r>
              <a:rPr lang="es-ES" b="1" dirty="0" err="1" smtClean="0">
                <a:solidFill>
                  <a:srgbClr val="002060"/>
                </a:solidFill>
              </a:rPr>
              <a:t>All</a:t>
            </a:r>
            <a:r>
              <a:rPr lang="es-ES" b="1" dirty="0" smtClean="0">
                <a:solidFill>
                  <a:srgbClr val="002060"/>
                </a:solidFill>
              </a:rPr>
              <a:t> </a:t>
            </a:r>
            <a:r>
              <a:rPr lang="es-ES" b="1" dirty="0" err="1" smtClean="0">
                <a:solidFill>
                  <a:srgbClr val="002060"/>
                </a:solidFill>
              </a:rPr>
              <a:t>about</a:t>
            </a:r>
            <a:r>
              <a:rPr lang="es-ES" b="1" dirty="0" smtClean="0">
                <a:solidFill>
                  <a:srgbClr val="002060"/>
                </a:solidFill>
              </a:rPr>
              <a:t> me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2564904"/>
            <a:ext cx="6872808" cy="3721968"/>
          </a:xfrm>
        </p:spPr>
        <p:txBody>
          <a:bodyPr/>
          <a:lstStyle/>
          <a:p>
            <a:pPr marL="457200" indent="-457200" algn="l">
              <a:buFont typeface="Wingdings" pitchFamily="2" charset="2"/>
              <a:buChar char="q"/>
            </a:pPr>
            <a:r>
              <a:rPr lang="es-ES" dirty="0" err="1" smtClean="0">
                <a:solidFill>
                  <a:srgbClr val="002060"/>
                </a:solidFill>
              </a:rPr>
              <a:t>When</a:t>
            </a:r>
            <a:r>
              <a:rPr lang="es-ES" dirty="0" smtClean="0">
                <a:solidFill>
                  <a:srgbClr val="002060"/>
                </a:solidFill>
              </a:rPr>
              <a:t> and </a:t>
            </a:r>
            <a:r>
              <a:rPr lang="es-ES" dirty="0" err="1" smtClean="0">
                <a:solidFill>
                  <a:srgbClr val="002060"/>
                </a:solidFill>
              </a:rPr>
              <a:t>where</a:t>
            </a:r>
            <a:r>
              <a:rPr lang="es-ES" dirty="0" smtClean="0">
                <a:solidFill>
                  <a:srgbClr val="002060"/>
                </a:solidFill>
              </a:rPr>
              <a:t> I </a:t>
            </a:r>
            <a:r>
              <a:rPr lang="es-ES" dirty="0" err="1" smtClean="0">
                <a:solidFill>
                  <a:srgbClr val="002060"/>
                </a:solidFill>
              </a:rPr>
              <a:t>was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dirty="0" err="1" smtClean="0">
                <a:solidFill>
                  <a:srgbClr val="002060"/>
                </a:solidFill>
              </a:rPr>
              <a:t>born</a:t>
            </a:r>
            <a:endParaRPr lang="es-ES" dirty="0" smtClean="0">
              <a:solidFill>
                <a:srgbClr val="002060"/>
              </a:solidFill>
            </a:endParaRPr>
          </a:p>
          <a:p>
            <a:pPr marL="457200" indent="-457200" algn="l">
              <a:buFont typeface="Wingdings" pitchFamily="2" charset="2"/>
              <a:buChar char="q"/>
            </a:pPr>
            <a:r>
              <a:rPr lang="es-ES" dirty="0" err="1" smtClean="0">
                <a:solidFill>
                  <a:srgbClr val="002060"/>
                </a:solidFill>
              </a:rPr>
              <a:t>My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dirty="0" err="1" smtClean="0">
                <a:solidFill>
                  <a:srgbClr val="002060"/>
                </a:solidFill>
              </a:rPr>
              <a:t>family</a:t>
            </a:r>
            <a:r>
              <a:rPr lang="es-ES" dirty="0" smtClean="0">
                <a:solidFill>
                  <a:srgbClr val="002060"/>
                </a:solidFill>
              </a:rPr>
              <a:t> and </a:t>
            </a:r>
            <a:r>
              <a:rPr lang="es-ES" dirty="0" err="1" smtClean="0">
                <a:solidFill>
                  <a:srgbClr val="002060"/>
                </a:solidFill>
              </a:rPr>
              <a:t>pet</a:t>
            </a:r>
            <a:endParaRPr lang="es-ES" dirty="0" smtClean="0">
              <a:solidFill>
                <a:srgbClr val="002060"/>
              </a:solidFill>
            </a:endParaRPr>
          </a:p>
          <a:p>
            <a:pPr marL="457200" indent="-457200" algn="l">
              <a:buFont typeface="Wingdings" pitchFamily="2" charset="2"/>
              <a:buChar char="q"/>
            </a:pPr>
            <a:r>
              <a:rPr lang="es-ES" dirty="0" err="1" smtClean="0">
                <a:solidFill>
                  <a:srgbClr val="002060"/>
                </a:solidFill>
              </a:rPr>
              <a:t>School</a:t>
            </a:r>
            <a:r>
              <a:rPr lang="es-ES" dirty="0" smtClean="0">
                <a:solidFill>
                  <a:srgbClr val="002060"/>
                </a:solidFill>
              </a:rPr>
              <a:t> and </a:t>
            </a:r>
            <a:r>
              <a:rPr lang="es-ES" dirty="0" err="1" smtClean="0">
                <a:solidFill>
                  <a:srgbClr val="002060"/>
                </a:solidFill>
              </a:rPr>
              <a:t>uniersity</a:t>
            </a:r>
            <a:endParaRPr lang="es-ES" dirty="0" smtClean="0">
              <a:solidFill>
                <a:srgbClr val="002060"/>
              </a:solidFill>
            </a:endParaRPr>
          </a:p>
          <a:p>
            <a:pPr marL="457200" indent="-457200" algn="l">
              <a:buFont typeface="Wingdings" pitchFamily="2" charset="2"/>
              <a:buChar char="q"/>
            </a:pPr>
            <a:r>
              <a:rPr lang="es-ES" dirty="0" err="1" smtClean="0">
                <a:solidFill>
                  <a:srgbClr val="002060"/>
                </a:solidFill>
              </a:rPr>
              <a:t>Highlights</a:t>
            </a:r>
            <a:r>
              <a:rPr lang="es-ES" dirty="0" smtClean="0">
                <a:solidFill>
                  <a:srgbClr val="002060"/>
                </a:solidFill>
              </a:rPr>
              <a:t> of </a:t>
            </a:r>
            <a:r>
              <a:rPr lang="es-ES" dirty="0" err="1" smtClean="0">
                <a:solidFill>
                  <a:srgbClr val="002060"/>
                </a:solidFill>
              </a:rPr>
              <a:t>my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dirty="0" err="1" smtClean="0">
                <a:solidFill>
                  <a:srgbClr val="002060"/>
                </a:solidFill>
              </a:rPr>
              <a:t>life</a:t>
            </a:r>
            <a:endParaRPr lang="es-ES" dirty="0" smtClean="0">
              <a:solidFill>
                <a:srgbClr val="002060"/>
              </a:solidFill>
            </a:endParaRPr>
          </a:p>
          <a:p>
            <a:pPr marL="457200" indent="-457200" algn="l">
              <a:buFont typeface="Wingdings" pitchFamily="2" charset="2"/>
              <a:buChar char="q"/>
            </a:pPr>
            <a:r>
              <a:rPr lang="es-ES" dirty="0" err="1" smtClean="0">
                <a:solidFill>
                  <a:srgbClr val="002060"/>
                </a:solidFill>
              </a:rPr>
              <a:t>My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dirty="0" err="1" smtClean="0">
                <a:solidFill>
                  <a:srgbClr val="002060"/>
                </a:solidFill>
              </a:rPr>
              <a:t>faourites</a:t>
            </a:r>
            <a:endParaRPr lang="es-E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74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b="1" dirty="0" err="1" smtClean="0">
                <a:solidFill>
                  <a:srgbClr val="002060"/>
                </a:solidFill>
              </a:rPr>
              <a:t>My</a:t>
            </a:r>
            <a:r>
              <a:rPr lang="es-ES" b="1" dirty="0" smtClean="0">
                <a:solidFill>
                  <a:srgbClr val="002060"/>
                </a:solidFill>
              </a:rPr>
              <a:t> </a:t>
            </a:r>
            <a:r>
              <a:rPr lang="es-ES" b="1" dirty="0" err="1" smtClean="0">
                <a:solidFill>
                  <a:srgbClr val="002060"/>
                </a:solidFill>
              </a:rPr>
              <a:t>favourites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594" y="1244788"/>
            <a:ext cx="4962525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/>
          <p:cNvSpPr/>
          <p:nvPr/>
        </p:nvSpPr>
        <p:spPr>
          <a:xfrm>
            <a:off x="3707904" y="3205386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4177680" y="3205386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3491880" y="4653136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4336740" y="3645818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4568951" y="3182897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lipse"/>
          <p:cNvSpPr/>
          <p:nvPr/>
        </p:nvSpPr>
        <p:spPr>
          <a:xfrm>
            <a:off x="4460939" y="3457986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lipse"/>
          <p:cNvSpPr/>
          <p:nvPr/>
        </p:nvSpPr>
        <p:spPr>
          <a:xfrm>
            <a:off x="5109046" y="4149080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lipse"/>
          <p:cNvSpPr/>
          <p:nvPr/>
        </p:nvSpPr>
        <p:spPr>
          <a:xfrm>
            <a:off x="5001034" y="3213770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5223845" y="3789834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lipse"/>
          <p:cNvSpPr/>
          <p:nvPr/>
        </p:nvSpPr>
        <p:spPr>
          <a:xfrm>
            <a:off x="5868144" y="4633397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lipse"/>
          <p:cNvSpPr/>
          <p:nvPr/>
        </p:nvSpPr>
        <p:spPr>
          <a:xfrm>
            <a:off x="5439869" y="4155618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Elipse"/>
          <p:cNvSpPr/>
          <p:nvPr/>
        </p:nvSpPr>
        <p:spPr>
          <a:xfrm>
            <a:off x="5223845" y="3501802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80" y="2733707"/>
            <a:ext cx="27051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17 Elipse"/>
          <p:cNvSpPr/>
          <p:nvPr/>
        </p:nvSpPr>
        <p:spPr>
          <a:xfrm>
            <a:off x="683568" y="2938670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225" y="3357786"/>
            <a:ext cx="24447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14057"/>
            <a:ext cx="202703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26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638" y="3373821"/>
            <a:ext cx="4681651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42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>
                <a:solidFill>
                  <a:srgbClr val="002060"/>
                </a:solidFill>
              </a:rPr>
              <a:t>When</a:t>
            </a:r>
            <a:r>
              <a:rPr lang="es-ES" b="1" dirty="0" smtClean="0">
                <a:solidFill>
                  <a:srgbClr val="002060"/>
                </a:solidFill>
              </a:rPr>
              <a:t> and </a:t>
            </a:r>
            <a:r>
              <a:rPr lang="es-ES" b="1" dirty="0" err="1" smtClean="0">
                <a:solidFill>
                  <a:srgbClr val="002060"/>
                </a:solidFill>
              </a:rPr>
              <a:t>where</a:t>
            </a:r>
            <a:r>
              <a:rPr lang="es-ES" b="1" dirty="0" smtClean="0">
                <a:solidFill>
                  <a:srgbClr val="002060"/>
                </a:solidFill>
              </a:rPr>
              <a:t> I </a:t>
            </a:r>
            <a:r>
              <a:rPr lang="es-ES" b="1" dirty="0" err="1" smtClean="0">
                <a:solidFill>
                  <a:srgbClr val="002060"/>
                </a:solidFill>
              </a:rPr>
              <a:t>was</a:t>
            </a:r>
            <a:r>
              <a:rPr lang="es-ES" b="1" dirty="0" smtClean="0">
                <a:solidFill>
                  <a:srgbClr val="002060"/>
                </a:solidFill>
              </a:rPr>
              <a:t> </a:t>
            </a:r>
            <a:r>
              <a:rPr lang="es-ES" b="1" dirty="0" err="1" smtClean="0">
                <a:solidFill>
                  <a:srgbClr val="002060"/>
                </a:solidFill>
              </a:rPr>
              <a:t>born</a:t>
            </a:r>
            <a:endParaRPr lang="es-ES" b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http://www.erasmus-valencia.com/userfiles/san%20sebasti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44" y="1700808"/>
            <a:ext cx="8403411" cy="38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0" t="19616" r="7432"/>
          <a:stretch/>
        </p:blipFill>
        <p:spPr>
          <a:xfrm rot="5400000">
            <a:off x="4915052" y="2653900"/>
            <a:ext cx="4104168" cy="3638144"/>
          </a:xfrm>
        </p:spPr>
      </p:pic>
      <p:sp>
        <p:nvSpPr>
          <p:cNvPr id="5" name="AutoShape 2" descr="data:image/jpeg;base64,/9j/4AAQSkZJRgABAQAAAQABAAD/2wCEAAkGBxQTEhUUExQWFhQXFBgXFRUVFhoYFxcXFBUWFxcXFhcYHCggGBolHRUWITEhJSkrLi4uFx81ODMsNygtLisBCgoKDg0OGxAQGzckHCU0LCwsLDQsNCwsLCwsNCwsLCwsLCwsLDQsLCwsLCwsLCwsLCwsLCwsLCwsLCwsLCwsLP/AABEIAJcBTQMBIgACEQEDEQH/xAAcAAABBQEBAQAAAAAAAAAAAAAEAAIDBQYBBwj/xABAEAACAQIEAwUECAQGAgMBAAABAhEAAwQSITEFQVETImFxkQYygaEUQlKxwdHh8BUjYnJDU2OSovEWM5Oy0gf/xAAaAQACAwEBAAAAAAAAAAAAAAABAgADBAUG/8QAMREAAgEDAgQEBQQCAwAAAAAAAAECAxESITEEE0FRUmGRoRQiMtHwcYHh8UKxI2LB/9oADAMBAAIRAxEAPwDzrsVpDD9DTVepFeuvY5Tuc7A9aXYNUqvUitRxFcmDFG6U5brjmR60UrCpNKOIM/IFN9juQf7qhe2fs+lWAtqaccKOVHEGZVVMl09aObC+NRnB0cQ5pg5duR+dNDN0og4RhyppstUsTJDrPEbqe6SPiSPQ0cntHdiGCuPEflVdkNLJQxDkWg4pbb3rA+DaehH408X7R2gHowP3iqfIacCamIGy2uYpY1X/AGMPuNQJj1X3c484/A0LbvRuoNEI1s7hl+YqYguyb+LToQD99NYq4nOAehaPvpn0BT7rofAmD84qO/wu4upRo6gSPUaUMUS9yZRl1gnxBB+6j8LikO7keZqlQeHrSINRwIpWNrhlaJVyR5zUrhzv6xWd4Hxnsm/m9o6dAwEfAjX1rRN7Q4QiQLinzH3bVTKLT2NEZxa1ZJat3eRHxFFBLh3A+AqpT2jSe72kdYH51p+FcVDLmKkjrlj7tKrmpLWxZCUZaXBbeGc75T5/9UrnC5+qlXFzGoRIX8vUVU3eKCYyEfP7qrTky14rcqsTwnXRAfI0Dd4KfskfGtRafMJA/CocQbi/VEU6kytwR5/xHh7rrBoXD424h7rHyNekdgt0bgnzH3UL/BLI1I1+FWKqupS6L3TMe3EA0EyG+JH6VYYLFTow0Oxir7hfB7Gc5yCeUwIorinDkUaAeEUrnG9h405Wu2Uv8MLCQvl400cGJHeUD40SuMAEQfPWuW+NMGjL6j86V5dB/k6gVzhVsefnQN0FTqAfGtRbxKXN7YnwH5Uy7wcP7q0udtw4X+kzGbPpAiijw2RAirZ/Z9htNcXCtb60HNdAqD6mfu+zpbYimL7NNzrSjExU30sdDSupMZUoM8vCU4JRAtU4Wa6mJgciACngVOLVOFujiI5EKinqKlFqni1TYiuREBTxUgtV0W6OIt0MFOzGn9nXclTEW6Gq5p4uDmK5kruSpiDQd3DyNLsEPX5VzJXctTElxpwifa+VM+hD7QqYCu0MSZMg+gHkR61z+Ht4UWI6U9SvQ+tSxM2V7YJhyp1lrie6zL5Ej5VapeUdfv8Axohb6/0H+5f0pX+gyl5lP9Juc4bzVfypp1+qPh/3V6wQ/UtnyIoa7hAdkI8jNBEbKq5Z8CPmKhNofsVZHBHoacMBOxphcisVCNqIsYq6mqXHU+DEfjRBwLdD8KcmD6hvgKDSDkyS37QX/rZX/uWD6rBpp4lcc93Q9Br99J8BG2b4qag7Drp50uEegXVl1ZY2e33YXV/qXapmu3dCLpcfZLiR5ga1WfRyBIZfg2tMCE6anwmhgg82xb3cG13dXU/0g/frUmC4Dd3PeHQswMfCgrI7MAxcHUH3fUH8KPXj0e7at+j/AHzVcoy/xLYzhvIlTDWQdVgj/Un76POi91wegbQ/DlVIXe+e6sHoHaPnNTHhRX3zcXy734iklDuy2NTwrQIHEoMMo+DfpUtp7dwgMjecTHjpNVtu5bQ6nMOjoQfUA1a2OOoICFF8CSPnApJwa2Q0Kqf1MucDwWNUcFehH6SKtLeGy1U2+LP9lSPtK8/I0y9xxl3APxj76xShUkzfGpTii2xDACTWc4nxq2NN/EVHifaW2wh0b5EfKs/xXHWn2Q+FWUqDv8yKqvExt8rLR+NW12X8Z+IqFuPjovxrPWsVB1Er0q0ZMM0HNHx/SrpUYrdFMa8pbMrhwg/aFSDgz/aFRrYPQ+lSLbf+r510LPuc/Ndh44Pc8PWl/CLnQetPUXBzf51Il64PrN6mj83cVzj2ZGOD3fs/Ol/Cbn2DRaY26Prn0H5VMnFLw+t/xH5VPn8hc6fmV38LufYNI8OufYNW68Yu/wBJ+H61KnG7n2UPwP51MqnYmVLu/QovoT/ZPpXfoT/Zb0q//jTc7a/OujjH+kvr+lTOfb3Ben4vYz5wT/ZPpTDhz0PpWmXi452R/u/SpF4wv+T/AMv0qZz8PuT/AI/H7MynZUuyrWHits72PmPyrn0+wd8Of+NDmS8JLR8a9GZTsqXZVqjfwx/wD8qaWwx/wj+/jR5j8LBivEvz9jMdlS7KtP2eFP1GHka4cPhf9Qehoc3yZMP+y9TM9lXeyrQnBYf7bjzWo2wNnlcPxU0eYvxCuMu69UUXZV0KavBgLf8AmD0I/CphYSNMp8yajmiKLM+J6mnIpn3o9fwq7+hg8l+Bp4wA+wvnmoOaCoSZTKrzo0+RqdLrj3pPmJq1/hoGsehmn2+H5uXzikdSI6pzAbOv1ivrFW9jgFy6coIB/rEaGI386ks4RlEC3/xk1oMHxi4EHaW2Kz74HMaa9Ky1asl9BuoUovSZnrXsuTu1sxoRlHKm3PZUz3SB5AD5itMmMtXD7mszov8A9o3FSXmTMMrR1SJnynas7r1U/wCDWuHotfyY3Fezd4D3iw5iZ++qc8CuTAVp6RXouJ4ygICqI5yJ9PyoC7xgBjAMVZDiKttimpw1C/1GKPDL1vWHXykUxrl8fXaPH9a2p4gH0Kn0miQLRt5WQaEwVAnXr1p/iWvqiV/CJ/RLQ87LufeM/Ci8Jj+z2X7j94rVpw6ySTAPofkTTVwWHhhyO/I6aiDyFSXEQeliR4WonfIztzFYq8p7O33ZglEO5BMaeVQ3/Zy+URwc5fdRIKGJ706AeNa/D4pV0AJQKBlZgF2j4/GuninZgBVG+kNy86pdeS0jEv8AhoyV5ybM5w/2Eusf5rrbWNCsXCT0gER60RxT2NtiyvZXJuDRszd1+uUR3SDyqxvcbuAnL3eve0+6osTxcsB9XqQd/hSOrXbTuWKjQSasY2/wW5bMMhB8tD5HY09eEP1A86vr+KB5zUDYk9BV3Om0VKhTT3KNT4D0qVG8PvqBbgqVbgraYbBCv4fM/nUofz9TQ63BUgcUbgxCFuefrUgbz9f0oYXBUN/idtN216AE+sbVLpC4NliFHQ/L8qeFH7j8qoW9pbQ2DH4AfjTF9pp2tj/f9+lK6iROUzRC0P2BTltxt9wrPf8AkTfYrq8fY/V9KV1kH4cv/o4p30eqVeMFdWBHQBgaITj685H9wj8aHPT6gfDW6Fl9Hpww1Arx1Jg/GJ+QjWrLD422/usPI6H0OtHmg5A0Yau/RqKDDqK4boFDmMPKiDfRqX0WiReWo3xQFTNk5URNw+ADKmeQOo8xTPolOGMHSmPjI6UOYx3RidGFrv0YUw4w+FRXGLa6nTSpzAcldgkWhI115a1Y4XCi4e+QBzMCT8Y+dZ1kPSK7bYj60fGlk7rceCxequi9xvDsjaaryP51yxKENlE7iRI9Kqv4iwG8/ChX4k53mJ3B/SkvpZssaV7xVjX2scdRnyA8gBE89IrtnF6945xvzA8axpxB6E/vrTBimEwhn7vMCq3CHctVWouhuDj7Q0LSOQLTHl+tJ+J2DqQNB4fnrXn5xjT3vmK6mKJ2/flS8uHcfn1OyNffv2C3dYjzg023bt82nyIrKLcJMAyf3yrlw+PnT2SVkyvJt3cUa58UFEZlAPktQ3cYBqWX1FZNmmoS0c/n+dBRiF1JmuOInYiN5BH4UxsSDoXHrWP7Y9Ka94/9GjaIM5GuPEAuzCoLmOVh7wMetZNrnUetM7UULRJnPY0xxCHcn0/Wobl5Op/fxrPm+aY98+NTJBVy7uYtBzNDtxNeh/fxqnNyaYWoXQ2pIMVUqYvwmq6y6bs3XQA/DWkLyg6PHkp+Rma3OouxlVJvqW5vnnp4c/SoLmPUTuTVcbqnd3/2j/8AVJWt9Xn+0R4/XqvOZZy4BF6/ccSAQv79aHTDlgT0Gs/hRL4q3/WegIEDwHeOlc+kJEd/wECPj3qqebGeC2BezC/V9f0q0vYki2HYqqGFKiFO7QCoUSO6TpO1BXcUoE5Tp5R+/CqXG4k3HzakwBz0A5AHzqmTuwwLpOKWwBLNGkqo1nWD3o8fWjuIY2zcYtZkKwzZWUyCTqs69N9teVZO2pmWJ+fxiKKsXyZYRtERoOcxsBp91Uzve6LUtLGmw3DGckLlYBSdGldBpuRGvXY8qJXgV8IGVCQQZAViQNd5WOXIxUeCv4IorWIXECEe1duPb7UnOoe3cDZEJlCVOncAA1aTvZ/2iunLbLp2ghBnYorQMoBcc50nx3AiEVaV7MsVKmtwfC8GuQf5Z01IMjmZiD/S3PkdKsLnCSAp1hiQhABPgNBLGTvJnw3rU4mw2WCVN1sucszQogZ4JJJIEsI8BprQD4AZSBbVmgkE6NOuk676beFHmdzQuGXYphgmTvFiwzCcjK2k66BgZ20MelFW8SMveWI3kAEkgbGQCfASTA2nQ3E4h0t6Wwvd97vBMzAEIAjSSJ+yY3NFXMfhy/Z3LTOVZbZJfKULgtlMCQTlaSGG0GNqPMl0FdCBXdsoMSqvvAJJA5GPq6QYn6wqIY/XvmWIzAe/mAiQGB1O/pRbezSSXCZcrE5kXs0UAkBc2cqze6s6knUnXRLw9bthbzEODLi4QVJUjMJjUQEaKPMb6gVJLoR2cRmyugVNQGFwqoEgBSS0EZiTsOUzyoRsZuyFWCH6jKCdxtEESRprpQ+G+j3GCAg5yU1QTmSGOh1Pvz3omr25wf6Pau5wot21a66AwWNtToQkKWABgzHhvUbaeoElLYqrhxGbMbajK0MJXU7EQPgN9NNK52t3KW7IEA/VDZtFnUJciIDSddSBpIqTA4y1cREVtbmXKoOoOZlkyTl18/e2g1YX8KomLkkgqQoAL5+7k1UTAJ1nwqNtaDKEGZy9xZdV7IgzoWJPIaGNAd9J6dKguXyzEKQF0MxoJ1gAsT4fA0biuH2UcreuS4BzghzD5jKggsJG0zGgqBuF2A4V0cd4S0gLlaCG0YmQrAxpvHPSalUo37FbetMSQrs0dQR6DpRH0a8JGVmC81JYQDEggHQ9asMfwi3avkIwITYurd4sgKydFQa5p10IOu1G4vC4XMEawyF1EZMTnWWylSshSRB2gEz4TQyZFSK1rOJfXs7jTEAg5o1IgQJ89tR1FTW8DdkBrdwSTBeR3ViSM6hCNftVJ9Bw4NtLfbds6SDmYGe9GQBxIGUzoYIMTQmPusyoLmIACqSAhmJUFRH/ALAzQJJgQBUTewXBLVhOJ4YzsFt2yNSApujM2hPLurEN9b0qoxds23a20rcWQ4K+6YGhg+MUXicUyOOx91gWa6FW6uQb5cnftEZ5IADCdKpcZxBrwNxr6sQhIRs7GA6qBLCJIhhE+7Oh0plJizhFfn9D/pUTB56mSCPUCpjjnaJLGBtE6DxpXpayVXEWiFuqzShVhnVu8rKJyCIyDUzIGmhbcIxAXMQxd3Ulzam2QxlWL8lJgAZZ7y7UrmyKncFbF/0kDmTKj1IjnUb3DMgq3gNxtuJ8a7bwzXkbtEa3e0Ee4ihAoX+WEzczrMaHaKq7V50V1FxrYMEoVYh2BMaaAQCd6OTC4IuC1xplDCie9C6fGPQUy23dDEsVmDlGYjblpoZjcc6pyysQMzQNC2uVSddgug8PCjcyooCmGKAu3ZZ4gnYAgKCIO241IiKmTBgi4xgtBZtm9A99XQTodSChYADaGHxqpzZv/Wjnx+PXY+nOhb9olDC9o0qZQrAQSe9biZ1AkGImaHwN/s3MHIwBU8iwP1WPnB16DpUy8xsV1QRcxDePoD+OtDHFNvm9Vj9Jp63FtmRbEDbKT0Mg8wPHWo8bjA5XKigROjHNMnXXY+VDK4lrHbWJOsvpsBA5/j41KMcQACtsgTBNtSTPU/hyoG0uY+9bU8y2gETrJnWrT6Rd5PhP/lH4vTa9Axx6/wCiqz04NQ806a6dzJYIDVNhrTXGCoCzHYDnQlsidZjwMH1g1Z4PF20Eq1220ypRUYrp1aJpZyaWiuGMIt6sdewD2zFxWUjkNT8qa6Zh3BA8ZmB5T86OxntCG5vPjaQAaamA2pnX4mlhuMhRq9hjvLWLqMSeuQlPQR4VhqOrLc0qnTWzBcThlySuZm5nWI6mNteutViWIXRdW01Oo8o5VeN7R22K9rYLKNzau5GjXZSgzeUitVYw/Db9q2ym4M8AL2bM0G4VBcgaEEMCRpoNxVLygtUOqak/lZ59Ztqwy6hREkQROmugkjer7jvs8uGw1sh7b5mBcIxZ4dQyZlgZQf6tZjSJq/PBcHYJzYkEjkEBVY0AzMRrHzNLGcfwQUqDcb6wIZYLdWygmapzk/pRbylFPJmJw+FDPnKvkDDuhgCdu6GIP3GtbgEw9xSpwlztRDI63gHOUgZGcW4237vIncmg7vtLhpC27VtVGmZxdZoOhJylRO/KrrH+2OHtsyWcOuWBBKp3gyjNm0mCeh0imlCb6CxcFvJBHsvh7pS8bpOViWt2u1LXQACGliAAuo1mT06n4J0voqZ7RuPnEuS105lII7NWnu5iNQfc3Mg1m+He3JtW8qWV3O5IEEbEDUidd48KFue2WMcFVcLmiTbWG02lt6tjw0tbq3t9xXxUIpJO/v8AY1+Iu2cMio+JAKW1UZUbtAyg5SBm7u5OoHLwqkxXtFaJzFDc7mRiTlJRmMgDXUHnvBnnWPuGZdnJ70O0FiGMmGPXQ0xQHJyOG89DrsD400Y0L6y+3qZ58RWf0qy9/wA/Y3OJ9rrQXIljoRNwlYIU94KQGOg96SD0NVg9qYUKtq2ABAARYA101Exr1rLurDceH7NMmtcaFJrQyyq1b6yZpj7U3DE7AiBmeBG0Q2nwqZvbG9JiY6F3YfNjWTzUiT467eOsafEH0pnQp9hVKp4n6mob2vun3lRuuZAfWaePbG5/l2dDI/l/rWTDV3NU5FPsHmVPE/U1N32qzEzh8OZ/0zOviGnnUy+1aRH0axHSGA1gmBm01E1kmafD9+JpA0r4em/7Jzai/wAjXD2isaj6LbgyT3mMkiD70088VwTEFrFwEGQVvxB8O74VkZrs0Hw8ejfqDn1fF7L7G6/iOBYW/wCXcDorKrlizBWLmJV1kfzH9aHHCeFlhle7aEaxmnQdXZxqfDasgDT0uMDIJBGxB28qrfDdpMPxVRdn+32NyeGWj2Qs4u3ltKQhuAhmzNmZbgCEMCQOY22qrxvstdcLP0e9lZmNxVtK7kiMrHtASsycoUCTtWdW+Rzqa3jCOZqp0ZrZ+wy4yX+UfR/2Tv7OMmc3cPqFBt5VurbBDDMXbKFMqGETGtR2+J3iNVR2SAptsbggDUMM50GkLEanSi8Lxd12dh8aKv44XRF5FueLCT67ikcZrdDLjoLo0ZrGcS7Q5XARsxJIdgQWOpKGTyH5RRJxQcGctyAuhO5GaQVEQCMuoIPdHiatDgrZ0V7lsfZzZ0PgUuAgjwruJ9nLVwKVdJA1m0qAtJ1Bw5SB4QaGaW6LocTCo9Jamdv27WUrbdlZZbvlcp0llXKM2aSsH+7zobD8QCgq9sXgYyyx7pmTzjXx2maun9nO92bm4pK51ayrYhDl5EBVuLv1O9VS2CpyoLd85ssIGF3TWDaZRc5a5dtdaN1a6L229QfCvcVswBB2OUgyvQ8iNfOpsdiTcZne2ZYkt3RBLGZ2mfjRdrgeJNxQVS2GeJZ1RRmGmYTI18KYyFHZLywyEq4lSNjBB8O7tVaqRltZjwhl1O8LwwhCSoR2YMDEplgksTsSCY8qrcZaQtKZu6Y1HpPX9afaw7gC6gZbYYqTGgO4EidSOvQ9KnOIDEmTPWSY+BNLObTug420B8Xw5svbZYts0L3lYljJy93nGuoHxodsOk6AkdSI5a6CjjeJkSDrMHrHTafGgeIzKnbSMvIR0gc5oqs5abCTS6EQFPFMFOBrsGRjwaeKjBrooijqUVyaU1AHCtdFxhHebQQIJ0HQeFcppNK0godmM7mnOZFRzXZpbIh0bROkzHKetTBqbhHQOpuKWSe8FMGPA/v4VeYt8EUBtAhobusrs3hLBsv4eVJKePRsaNPLql+pV4ZC5yqJPmBtvJOgovs2UEGFPLUAmD0P7gGljcRdRbaMpQQWCsmRiGCgMTzWANtN605wKuiuQMwtWwZEyzM4VtDA1Ubx7vOsPF15OKVtDVR4dXunqZVsOBrmLCDAuab6ExuTqNfEVIuGWO7oRBlTlGoI2/ICiMVZuoxt3GELo2UyJMnU9Qd48aTM06ECCCJ16yDJ0EVzpSkgSTTsOtY1goR1BEQTlJBBJEnp5zvQuKsgd5DK7f2nofzorCNnIBZQCYAAmNR3NInffwq7u8HW0i3S4tFpAgHcSACofYxMgTFWUeLfDyS79Bnw86y0X7mURCTAEnkB+VPKkieQgeUyY+81NluLD2wTliShOa2WEgHYrz1iDrqYNJcWTKlQFJnKc0BojMJMz5kjwruRqqSujlTTg7SB4p5QgAkEA7GNDGhjrRCWGiRoCSuh3gAkR5EfsVH9HPrqI5+I68qnOje1wENdWOe1EYlV3UZeWQknluGO/PT76gMdPT9aiqRlsyNND2QZZDDeAs96OpA2+PwqREUg98AhQYZTqZ1Clc3qYqADwqTsgfDrz19KOQraHMIJEg+ImD5SAa5XRaFOgUuQlxsUstSBa4RQyBcYFNSJcIqMtTS9BsNrhyYg0Zh720k+JA1+GtUnb0Zh71VTjdFUoW1NPw7gd++CLeLs6ggB7bKRO3eVjB8Yp1r2N4lhwwRLd5W94Wr+Rmn+u4AZ1M6686qcBjzbaRXo/s97VI6hXPx51zqilB66r9PsdfgeIpTWEljL2f8AJ5pxLhGJtWz2lzEYdxrmv4YNZPgcRYZ1T4qB5a1UJgccisxQYi3djvpcV1BBmUykQfAdNRoK+irdxWEqQR4GqjG+zWFuHP2Qtuf8SzNpzHJmtxmHg0jwoKrHsjpuj2Pn5sQg1cXbZO4ZCFPxA2qFb9oMQj+H7O9ezcR9hQ2zBo2JAt3NeZKDI3lkU9WrIcY//nF4S1oNc01UkK+syIYlG0+y5OvKopRZW6ckYZn2IfnG/h929Nt4phufU/nV9hOElEi5at/ywc7MqZ1Gsm53iTB3IoPH3grkJhLJED31DcuXMDwP6l0osWzW5QinTUYNdmu1cw2JBXZqOa7NG4LEk0ppgNdmpcFh002aVcoEO10U2uzQIOpA0ppVAFjbx6G0LTWznzki4bhyjNAI7PKRyGtbixxxLdpZtygyMzBibi2mW0gY8wSRcQjqAdJ180ZaOxHEme2luAMqhSw95gGZoJ6S089hWSvQzaNNGty0zccbx2Aa4LZuMyl3Z2VD/mWsnv6mU7TXbU+FViYLAvav/wA66hM9nmKtDFDPcUxlEoO9qZ0JO2LZDvTMxiJqn4W2zH+JvvE3XAlwNpbb3bmci3mKZDmFzQ93YcyNyO4d9JruI+0YMBEBEse+A5hjJWXGm7CRGh8KzC3jGXkJj470g1D4RXuyPiWo4xVjWez3F0tYh7gB7J2UBVOqoZDKQSJiVPTTrFXfGseipbazfui6EXtbeVmtsQsu9skarKyRuM3KQK8/HEShQsJAbVQi5Y17wGkmDGvyqe7jibeZbhXcrbDFipAGmsFfMDWetZKnOjNYq3Tv+ehZaNSGvtoWePxrXUDB3cTAEksFbvMNTMkTpzGbpqMtzM/dkZlBUk5WABmCTuPd3ImdqBF1imaSAwliAOYUSI2Oh0OnrUWORTmktJC5WygLqJEwSZiInYAeFLOimlk9fzsSMuwQ9x7Qi4O0YtpBzCREZTruCdPPlRKOmWYYGTEqFmDuwB7sbTzynaqgNc7I5NiASYJJkaBZJjQHXkZ507A2zl98ifdDSc0DwOg3pHSssr2fl+aDNp6F3h7epIMqDGjTHnFEAVSYa/3czSICneQcxgaSYJHPwPwPt44Ex5deelbaPFP6am/c5nEcM75Q2DZrmaoi1NL1suYsSVrhqJrtMa8KhuXRTDqI9rtIPUIenZ6g+ISpHSu/SY5UOt6omegLhfcu8PeBG9EC6RqDWcW7HhVjYxw571VIpnSa1RruBe072mGp/CvRuEe0Fu+IkBuYmvEHE6rVhwviL2yIMHrWKtQT+aOjOjwnHuFoVNV7o92NRXBAnlHy8axPBfaoiA4nx0mK0lji9oxGXWfkOnWsEqlnaWh3abVRXg7kHGuC2L+ly2hZRoWWTB0lWBDodwCpHxqg/wDEUzMbbrbJIzrme5qAFHezj6qj6orV3MYskczudNIYLOnMac+QrOcd4wtvKRzLCVynRcpAlo+2dupp1VfTUflJ7ngQNdBpgNOmvS3OIOmnA0wGkDUuCxIDXQaZSzVLi2HzSn9/veo81KalyWHzXZqOaU0LksSrXS1TYTDs2q6xB0+YnrVoOGp73XWJ6RII3jTx3NUz4iMHZjRpuWxS6zGs9OdJG1q2u4ZRpBnqB8ug0Ecpihxh17TL0gjr0jT96cqRcQmiOm9gc0O5FWOKwpgsCIBj46eUbiqq4IJFPCopbC4OO4qcpo2zhf5OYgiWidCJySsADTRiJneKNwPBg6CfeDa5GmVb3TBBAGhg6b84iknxEIK8ti1UZS2K7B4U3SVUqDGgY5Z8ATpNWNjgyK31m0l1EDKSoaQ2nIyR0nWdDY4LBraLgEaLuNycwiH8N/ga5ctOAeYM5skksNyDsWiNf0rkcRx0pztB2RppcPivmIOFWFZSrlRB7ymQQpZh3YMEEDc8xWZe52FzKxYjwMCB7jrMlTpqZO9bixwtSQ3fAuaXMhEqVK5LpVwdCcs8u6dIZqrbnsmGIe4xYM0l7RGcMxGcPnOoJ+sDoxOnKqIcZTd82PotinF22rlmAglcrZ5JOgDbbQeg3O9StcSe1V298Q8CBK7gSQIyiSfzq/xXshacyhuqoABULAEjLpGYrJAMNJidiIFH/wCPYhEz2wGTMJJMMRBKuUJmOXmDUp1qM1dSs/PT9tRSkS8Q0F5GYgmDMeHSaKtcQM5ddRoBAiM2xM676+PnUFzAgjOrjQCQQQQfDwkjQ6nWm2iyETqpBkhtDIJkekwY+M1skoS21AH2LtzvZid9D+XhtRPY3YJh4BgmCQDpoY23HrQuExJEEZiJiCBoAQRvOh05VrsFf0t3CwDt3gVYAtrsIGYpmIj4DWlnx0qEUlG5S+GU5XMoXPWml60eL4XbuW3dLZVpMgZtGB2AIjKZ0EA6jlWbuWo21+XyNbKHHU6u2j8yiVCURZ66L3jUBrhatdyvEnL0u1ofNXM1S4cQoXRUiMOtA5q6GpGBwLzBYiND60a9z9+v6VnrF0iiBijGpgfv9azVdEVR4fKoi5wHEpO+g3+fy0oq37QZXUTqpBPXXUiPIn1rJPiDbMjbUR6RQlu4SxcnVtZ5z+FZHBSWp2adHlz0eh6ZifacKzlzuwgztLMdfjBnwoXF4K1jLFl3YBlN0SRqQ1zMJ0I0mNOUV59i8WXmWnT16aVPw72iu2FyoREDefHp51WuGsrw0ZtjxDtaeoKmtPUUqVegRxGOAroFKlRFEa4TSpVGE5NcmlSpQnZqSxvoM0bjrXKVLN2i2Qt8M4swQJLAwTGg/AjXX/qjrOJAga7kaDTTSIJ8/SlSrmVIqWr8/Y0wdtifFrmBicoEkk6yupAjYR41CuGUZRoCdiJ3Xmw5iCdKVKsik1dJ9y+yvcJGC7sNEnn8vTl6UG/BlzqQBGYAxsCTAgRqMwA+NKlS0a01fUfkxb1LPEolsAtJMxG6kaax10U7b9d6beuZWAKyYG5M7gRI33Ya6b8jXaVZnNzayG2lZDmKs1tGOYMwAO0iAemgid9fPau8QdFfsiqi4Xa5ZYpMxnUqSCcuomeU/GuUqplH57eTf+yurJ3DLWGvi8Mj2xmBC5ljvHPKkrJMdmzZjGsRQdu89sKe1kq5R1VFVnZoZgSBAUhYkelKlWelLN2a6Lp+qM9x8LJe0rt2kd0vlTKCQysu8r2bQQdRHOa7x3hFy6TeF0kqJIgAdxigIGxBAMkic0cgCFSoVKkqc0497d9Nv/BluYjiWH07szJB0HXcfvnyp1zC9lmDpKEkqZB1GmoM9D+4pUq7Sm/lj3uMMW65IhtMxgD3QBvI6wvjoatsLeFtmOuqlW1krDZiBI8J+ApUqFWKehEWGD4kxdpZWD7dyGZtIkmVmecDaoeP2u4bhnNJgHXKARA0MT6jXlJlUqyYqFWNh3sZy8Tp5fd/3UZmlSrt0KjehjqRS1OVzNSpVpuVCzUpNKlSSk0Okie1dpuIuhl0JBVtRyidT5zNKlVFQs4eKu2MeGTTkNfEifwn0FB22JgTrNKlSR6m6XQbiBB8f2RHypIQNCK7Sp1sI9Gz/9k="/>
          <p:cNvSpPr>
            <a:spLocks noChangeAspect="1" noChangeArrowheads="1"/>
          </p:cNvSpPr>
          <p:nvPr/>
        </p:nvSpPr>
        <p:spPr bwMode="auto">
          <a:xfrm>
            <a:off x="155575" y="-990600"/>
            <a:ext cx="45624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1115616" y="5877272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002060"/>
                </a:solidFill>
              </a:rPr>
              <a:t>San </a:t>
            </a:r>
            <a:r>
              <a:rPr lang="es-ES" sz="2000" b="1" dirty="0" err="1" smtClean="0">
                <a:solidFill>
                  <a:srgbClr val="002060"/>
                </a:solidFill>
              </a:rPr>
              <a:t>sebastián</a:t>
            </a:r>
            <a:r>
              <a:rPr lang="es-ES" sz="2000" b="1" dirty="0" smtClean="0">
                <a:solidFill>
                  <a:srgbClr val="002060"/>
                </a:solidFill>
              </a:rPr>
              <a:t>, 17th </a:t>
            </a:r>
            <a:r>
              <a:rPr lang="es-ES" sz="2000" b="1" dirty="0" err="1" smtClean="0">
                <a:solidFill>
                  <a:srgbClr val="002060"/>
                </a:solidFill>
              </a:rPr>
              <a:t>January</a:t>
            </a:r>
            <a:r>
              <a:rPr lang="es-ES" sz="2000" b="1" dirty="0" smtClean="0">
                <a:solidFill>
                  <a:srgbClr val="002060"/>
                </a:solidFill>
              </a:rPr>
              <a:t> 1974</a:t>
            </a:r>
            <a:endParaRPr lang="es-ES" sz="2000" b="1" dirty="0">
              <a:solidFill>
                <a:srgbClr val="002060"/>
              </a:solidFill>
            </a:endParaRPr>
          </a:p>
        </p:txBody>
      </p:sp>
      <p:pic>
        <p:nvPicPr>
          <p:cNvPr id="8" name="4 Marcador de contenido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7" r="8841"/>
          <a:stretch/>
        </p:blipFill>
        <p:spPr>
          <a:xfrm>
            <a:off x="3763926" y="1600200"/>
            <a:ext cx="391278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5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>
                <a:solidFill>
                  <a:srgbClr val="002060"/>
                </a:solidFill>
              </a:rPr>
              <a:t>My</a:t>
            </a:r>
            <a:r>
              <a:rPr lang="es-ES" b="1" dirty="0" smtClean="0">
                <a:solidFill>
                  <a:srgbClr val="002060"/>
                </a:solidFill>
              </a:rPr>
              <a:t> </a:t>
            </a:r>
            <a:r>
              <a:rPr lang="es-ES" b="1" dirty="0" err="1" smtClean="0">
                <a:solidFill>
                  <a:srgbClr val="002060"/>
                </a:solidFill>
              </a:rPr>
              <a:t>family</a:t>
            </a:r>
            <a:endParaRPr lang="es-ES" b="1" dirty="0">
              <a:solidFill>
                <a:srgbClr val="002060"/>
              </a:solidFill>
            </a:endParaRPr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2" r="11379"/>
          <a:stretch/>
        </p:blipFill>
        <p:spPr>
          <a:xfrm>
            <a:off x="1043608" y="1340768"/>
            <a:ext cx="5784112" cy="4525963"/>
          </a:xfrm>
        </p:spPr>
      </p:pic>
      <p:sp>
        <p:nvSpPr>
          <p:cNvPr id="8" name="7 CuadroTexto"/>
          <p:cNvSpPr txBox="1"/>
          <p:nvPr/>
        </p:nvSpPr>
        <p:spPr>
          <a:xfrm>
            <a:off x="5292080" y="2276872"/>
            <a:ext cx="32403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>
                <a:solidFill>
                  <a:srgbClr val="002060"/>
                </a:solidFill>
              </a:rPr>
              <a:t>My</a:t>
            </a:r>
            <a:r>
              <a:rPr lang="es-ES" sz="2000" b="1" dirty="0" smtClean="0">
                <a:solidFill>
                  <a:srgbClr val="002060"/>
                </a:solidFill>
              </a:rPr>
              <a:t> </a:t>
            </a:r>
            <a:r>
              <a:rPr lang="es-ES" sz="2000" b="1" dirty="0" err="1" smtClean="0">
                <a:solidFill>
                  <a:srgbClr val="002060"/>
                </a:solidFill>
              </a:rPr>
              <a:t>sister</a:t>
            </a:r>
            <a:r>
              <a:rPr lang="es-ES" sz="2000" b="1" dirty="0" smtClean="0">
                <a:solidFill>
                  <a:srgbClr val="002060"/>
                </a:solidFill>
              </a:rPr>
              <a:t>, Priscilla.</a:t>
            </a:r>
          </a:p>
          <a:p>
            <a:endParaRPr lang="es-ES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9" r="10000"/>
          <a:stretch/>
        </p:blipFill>
        <p:spPr>
          <a:xfrm>
            <a:off x="899592" y="1268760"/>
            <a:ext cx="6904749" cy="50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9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b="1" dirty="0" err="1" smtClean="0">
                <a:solidFill>
                  <a:srgbClr val="002060"/>
                </a:solidFill>
              </a:rPr>
              <a:t>My</a:t>
            </a:r>
            <a:r>
              <a:rPr lang="es-ES" b="1" dirty="0" smtClean="0">
                <a:solidFill>
                  <a:srgbClr val="002060"/>
                </a:solidFill>
              </a:rPr>
              <a:t> </a:t>
            </a:r>
            <a:r>
              <a:rPr lang="es-ES" b="1" dirty="0" err="1" smtClean="0">
                <a:solidFill>
                  <a:srgbClr val="002060"/>
                </a:solidFill>
              </a:rPr>
              <a:t>family</a:t>
            </a:r>
            <a:r>
              <a:rPr lang="es-ES" b="1" dirty="0" smtClean="0">
                <a:solidFill>
                  <a:srgbClr val="002060"/>
                </a:solidFill>
              </a:rPr>
              <a:t> and </a:t>
            </a:r>
            <a:r>
              <a:rPr lang="es-ES" b="1" dirty="0" err="1" smtClean="0">
                <a:solidFill>
                  <a:srgbClr val="002060"/>
                </a:solidFill>
              </a:rPr>
              <a:t>my</a:t>
            </a:r>
            <a:r>
              <a:rPr lang="es-ES" b="1" dirty="0" smtClean="0">
                <a:solidFill>
                  <a:srgbClr val="002060"/>
                </a:solidFill>
              </a:rPr>
              <a:t> </a:t>
            </a:r>
            <a:r>
              <a:rPr lang="es-ES" b="1" dirty="0" err="1" smtClean="0">
                <a:solidFill>
                  <a:srgbClr val="002060"/>
                </a:solidFill>
              </a:rPr>
              <a:t>dog</a:t>
            </a:r>
            <a:endParaRPr lang="es-ES" b="1" dirty="0">
              <a:solidFill>
                <a:srgbClr val="002060"/>
              </a:solidFill>
            </a:endParaRP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3"/>
          <a:stretch/>
        </p:blipFill>
        <p:spPr>
          <a:xfrm rot="5400000">
            <a:off x="3966154" y="1802598"/>
            <a:ext cx="5161591" cy="4525963"/>
          </a:xfrm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3" t="4167" r="24406"/>
          <a:stretch/>
        </p:blipFill>
        <p:spPr>
          <a:xfrm>
            <a:off x="251520" y="1340768"/>
            <a:ext cx="514725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7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b="1" dirty="0" err="1" smtClean="0">
                <a:solidFill>
                  <a:srgbClr val="002060"/>
                </a:solidFill>
              </a:rPr>
              <a:t>School</a:t>
            </a:r>
            <a:r>
              <a:rPr lang="es-ES" b="1" dirty="0" smtClean="0">
                <a:solidFill>
                  <a:srgbClr val="002060"/>
                </a:solidFill>
              </a:rPr>
              <a:t> and </a:t>
            </a:r>
            <a:r>
              <a:rPr lang="es-ES" b="1" dirty="0" err="1" smtClean="0">
                <a:solidFill>
                  <a:srgbClr val="002060"/>
                </a:solidFill>
              </a:rPr>
              <a:t>University</a:t>
            </a:r>
            <a:endParaRPr lang="es-ES" b="1" dirty="0">
              <a:solidFill>
                <a:srgbClr val="002060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72816"/>
            <a:ext cx="4950000" cy="2376000"/>
          </a:xfrm>
          <a:prstGeom prst="rect">
            <a:avLst/>
          </a:prstGeom>
        </p:spPr>
      </p:pic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9"/>
          <a:stretch/>
        </p:blipFill>
        <p:spPr>
          <a:xfrm rot="5400000">
            <a:off x="1165238" y="1795202"/>
            <a:ext cx="5146798" cy="4525963"/>
          </a:xfrm>
        </p:spPr>
      </p:pic>
    </p:spTree>
    <p:extLst>
      <p:ext uri="{BB962C8B-B14F-4D97-AF65-F5344CB8AC3E}">
        <p14:creationId xmlns:p14="http://schemas.microsoft.com/office/powerpoint/2010/main" val="283438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r"/>
            <a:r>
              <a:rPr lang="es-ES" b="1" dirty="0" err="1" smtClean="0">
                <a:solidFill>
                  <a:srgbClr val="002060"/>
                </a:solidFill>
              </a:rPr>
              <a:t>School</a:t>
            </a:r>
            <a:r>
              <a:rPr lang="es-ES" b="1" dirty="0" smtClean="0">
                <a:solidFill>
                  <a:srgbClr val="002060"/>
                </a:solidFill>
              </a:rPr>
              <a:t> and </a:t>
            </a:r>
            <a:r>
              <a:rPr lang="es-ES" b="1" dirty="0" err="1" smtClean="0">
                <a:solidFill>
                  <a:srgbClr val="002060"/>
                </a:solidFill>
              </a:rPr>
              <a:t>University</a:t>
            </a:r>
            <a:endParaRPr lang="es-ES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57" y="2341924"/>
            <a:ext cx="2939202" cy="39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491" y="1196752"/>
            <a:ext cx="3534105" cy="28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65924"/>
            <a:ext cx="4041910" cy="27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5"/>
          <a:stretch/>
        </p:blipFill>
        <p:spPr>
          <a:xfrm rot="5400000">
            <a:off x="1219911" y="2222871"/>
            <a:ext cx="5463893" cy="3600000"/>
          </a:xfrm>
        </p:spPr>
      </p:pic>
    </p:spTree>
    <p:extLst>
      <p:ext uri="{BB962C8B-B14F-4D97-AF65-F5344CB8AC3E}">
        <p14:creationId xmlns:p14="http://schemas.microsoft.com/office/powerpoint/2010/main" val="22915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4693" y="65495"/>
            <a:ext cx="8229600" cy="1143000"/>
          </a:xfrm>
        </p:spPr>
        <p:txBody>
          <a:bodyPr/>
          <a:lstStyle/>
          <a:p>
            <a:pPr algn="r"/>
            <a:r>
              <a:rPr lang="es-ES" b="1" dirty="0" err="1" smtClean="0">
                <a:solidFill>
                  <a:srgbClr val="002060"/>
                </a:solidFill>
              </a:rPr>
              <a:t>University</a:t>
            </a:r>
            <a:r>
              <a:rPr lang="es-ES" b="1" dirty="0" smtClean="0">
                <a:solidFill>
                  <a:srgbClr val="002060"/>
                </a:solidFill>
              </a:rPr>
              <a:t> in </a:t>
            </a:r>
            <a:r>
              <a:rPr lang="es-ES" b="1" dirty="0" err="1" smtClean="0">
                <a:solidFill>
                  <a:srgbClr val="002060"/>
                </a:solidFill>
              </a:rPr>
              <a:t>England</a:t>
            </a:r>
            <a:endParaRPr lang="es-ES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50" y="836712"/>
            <a:ext cx="285750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381" y="966565"/>
            <a:ext cx="23145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94" y="4130118"/>
            <a:ext cx="28479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19559" y="5895201"/>
            <a:ext cx="2641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2060"/>
                </a:solidFill>
              </a:rPr>
              <a:t>HMS </a:t>
            </a:r>
            <a:r>
              <a:rPr lang="es-ES" sz="2400" b="1" dirty="0" err="1" smtClean="0">
                <a:solidFill>
                  <a:srgbClr val="002060"/>
                </a:solidFill>
              </a:rPr>
              <a:t>Victory</a:t>
            </a:r>
            <a:endParaRPr lang="es-ES" sz="2400" b="1" dirty="0">
              <a:solidFill>
                <a:srgbClr val="002060"/>
              </a:solidFill>
            </a:endParaRPr>
          </a:p>
        </p:txBody>
      </p:sp>
      <p:sp>
        <p:nvSpPr>
          <p:cNvPr id="5" name="AutoShape 6" descr="Resultado de imagen de portsmouth guildha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992" y="303222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622261" y="486977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 smtClean="0">
                <a:solidFill>
                  <a:srgbClr val="002060"/>
                </a:solidFill>
              </a:rPr>
              <a:t>Guildhall</a:t>
            </a:r>
            <a:r>
              <a:rPr lang="es-ES" dirty="0" err="1" smtClean="0"/>
              <a:t>l</a:t>
            </a:r>
            <a:endParaRPr lang="es-ES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628800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6584736" y="4440457"/>
            <a:ext cx="2326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 smtClean="0">
                <a:solidFill>
                  <a:srgbClr val="002060"/>
                </a:solidFill>
              </a:rPr>
              <a:t>Spinnaker</a:t>
            </a:r>
            <a:r>
              <a:rPr lang="es-ES" sz="2000" b="1" dirty="0" smtClean="0">
                <a:solidFill>
                  <a:srgbClr val="002060"/>
                </a:solidFill>
              </a:rPr>
              <a:t> Tower</a:t>
            </a:r>
            <a:endParaRPr lang="es-ES" sz="2000" b="1" dirty="0">
              <a:solidFill>
                <a:srgbClr val="002060"/>
              </a:solidFill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956" y="4868305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67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b="1" dirty="0" err="1" smtClean="0">
                <a:solidFill>
                  <a:srgbClr val="002060"/>
                </a:solidFill>
              </a:rPr>
              <a:t>My</a:t>
            </a:r>
            <a:r>
              <a:rPr lang="es-ES" b="1" dirty="0" smtClean="0">
                <a:solidFill>
                  <a:srgbClr val="002060"/>
                </a:solidFill>
              </a:rPr>
              <a:t> </a:t>
            </a:r>
            <a:r>
              <a:rPr lang="es-ES" b="1" dirty="0" err="1" smtClean="0">
                <a:solidFill>
                  <a:srgbClr val="002060"/>
                </a:solidFill>
              </a:rPr>
              <a:t>work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88" y="3068960"/>
            <a:ext cx="4933056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00" t="43155" r="50000" b="-18925"/>
          <a:stretch/>
        </p:blipFill>
        <p:spPr bwMode="auto">
          <a:xfrm>
            <a:off x="0" y="764704"/>
            <a:ext cx="5688632" cy="3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0735">
            <a:off x="1259364" y="618498"/>
            <a:ext cx="16002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73016"/>
            <a:ext cx="4212000" cy="28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050" y="2053391"/>
            <a:ext cx="19050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47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4138" y="-114300"/>
            <a:ext cx="8229600" cy="1143000"/>
          </a:xfrm>
        </p:spPr>
        <p:txBody>
          <a:bodyPr/>
          <a:lstStyle/>
          <a:p>
            <a:pPr algn="r"/>
            <a:r>
              <a:rPr lang="es-ES" b="1" dirty="0" err="1" smtClean="0">
                <a:solidFill>
                  <a:srgbClr val="002060"/>
                </a:solidFill>
              </a:rPr>
              <a:t>My</a:t>
            </a:r>
            <a:r>
              <a:rPr lang="es-ES" b="1" dirty="0" smtClean="0">
                <a:solidFill>
                  <a:srgbClr val="002060"/>
                </a:solidFill>
              </a:rPr>
              <a:t> </a:t>
            </a:r>
            <a:r>
              <a:rPr lang="es-ES" b="1" dirty="0" err="1" smtClean="0">
                <a:solidFill>
                  <a:srgbClr val="002060"/>
                </a:solidFill>
              </a:rPr>
              <a:t>work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028700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139" y="943640"/>
            <a:ext cx="4296327" cy="26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79" y="3150551"/>
            <a:ext cx="360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4690483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248" y="2382701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39" y="4195682"/>
            <a:ext cx="2646000" cy="17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2628900"/>
            <a:ext cx="2256000" cy="16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091" y="5092570"/>
            <a:ext cx="26193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916" y="4386626"/>
            <a:ext cx="178117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11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66</Words>
  <Application>Microsoft Office PowerPoint</Application>
  <PresentationFormat>Presentación en pantalla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All about me</vt:lpstr>
      <vt:lpstr>When and where I was born</vt:lpstr>
      <vt:lpstr>My family</vt:lpstr>
      <vt:lpstr>My family and my dog</vt:lpstr>
      <vt:lpstr>School and University</vt:lpstr>
      <vt:lpstr>School and University</vt:lpstr>
      <vt:lpstr>University in England</vt:lpstr>
      <vt:lpstr>My work</vt:lpstr>
      <vt:lpstr>My work</vt:lpstr>
      <vt:lpstr>My favourites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me</dc:title>
  <dc:creator>Samsung</dc:creator>
  <cp:lastModifiedBy>Samsung</cp:lastModifiedBy>
  <cp:revision>16</cp:revision>
  <dcterms:created xsi:type="dcterms:W3CDTF">2015-11-14T12:51:54Z</dcterms:created>
  <dcterms:modified xsi:type="dcterms:W3CDTF">2015-11-14T21:53:01Z</dcterms:modified>
</cp:coreProperties>
</file>